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hyperlink" Target="mailto:ambre@jhspei.ca" TargetMode="External"/><Relationship Id="rId1" Type="http://schemas.openxmlformats.org/officeDocument/2006/relationships/hyperlink" Target="mailto:josh@jhspei.ca" TargetMode="Externa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mailto:ambre@jhspei.ca" TargetMode="External"/><Relationship Id="rId3" Type="http://schemas.openxmlformats.org/officeDocument/2006/relationships/image" Target="../media/image12.png"/><Relationship Id="rId7" Type="http://schemas.openxmlformats.org/officeDocument/2006/relationships/image" Target="../media/image15.sv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4.png"/><Relationship Id="rId5" Type="http://schemas.openxmlformats.org/officeDocument/2006/relationships/hyperlink" Target="mailto:josh@jhspei.ca" TargetMode="External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21D105-0382-4863-9B10-035A012F790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3CE8E5-F621-4B07-AFC6-DB547B83F95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solidFill>
                <a:srgbClr val="002060"/>
              </a:solidFill>
            </a:rPr>
            <a:t>An opportunity to connect with organizations in your community and learn about their services and resources</a:t>
          </a:r>
        </a:p>
      </dgm:t>
    </dgm:pt>
    <dgm:pt modelId="{5AD4EB4C-87C0-4935-BBA3-E5FBBFC2EE1F}" type="parTrans" cxnId="{7924CE77-1944-47B5-9E23-B3906096F213}">
      <dgm:prSet/>
      <dgm:spPr/>
      <dgm:t>
        <a:bodyPr/>
        <a:lstStyle/>
        <a:p>
          <a:endParaRPr lang="en-US"/>
        </a:p>
      </dgm:t>
    </dgm:pt>
    <dgm:pt modelId="{BC8FC9A5-8786-4841-A110-3A4CCAE800E4}" type="sibTrans" cxnId="{7924CE77-1944-47B5-9E23-B3906096F213}">
      <dgm:prSet/>
      <dgm:spPr/>
      <dgm:t>
        <a:bodyPr/>
        <a:lstStyle/>
        <a:p>
          <a:endParaRPr lang="en-US"/>
        </a:p>
      </dgm:t>
    </dgm:pt>
    <dgm:pt modelId="{582297DF-4F2D-4731-B832-D87786EB489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solidFill>
                <a:srgbClr val="002060"/>
              </a:solidFill>
            </a:rPr>
            <a:t>A visual tool to better understand the areas of strength and gaps in your community</a:t>
          </a:r>
        </a:p>
      </dgm:t>
    </dgm:pt>
    <dgm:pt modelId="{A435F02E-F4F3-4A12-B0B6-A0E9ADA898C0}" type="parTrans" cxnId="{CD1CAE47-F37B-409D-AD1D-F7F95E41525B}">
      <dgm:prSet/>
      <dgm:spPr/>
      <dgm:t>
        <a:bodyPr/>
        <a:lstStyle/>
        <a:p>
          <a:endParaRPr lang="en-US"/>
        </a:p>
      </dgm:t>
    </dgm:pt>
    <dgm:pt modelId="{EEDBAA55-5F9C-45AE-B8AF-6DD8054265DD}" type="sibTrans" cxnId="{CD1CAE47-F37B-409D-AD1D-F7F95E41525B}">
      <dgm:prSet/>
      <dgm:spPr/>
      <dgm:t>
        <a:bodyPr/>
        <a:lstStyle/>
        <a:p>
          <a:endParaRPr lang="en-US"/>
        </a:p>
      </dgm:t>
    </dgm:pt>
    <dgm:pt modelId="{3E756A1D-4971-4803-B723-47901FECE0C3}">
      <dgm:prSet/>
      <dgm:spPr/>
      <dgm:t>
        <a:bodyPr/>
        <a:lstStyle/>
        <a:p>
          <a:pPr>
            <a:lnSpc>
              <a:spcPct val="100000"/>
            </a:lnSpc>
          </a:pPr>
          <a:r>
            <a:rPr lang="en-CA" dirty="0">
              <a:solidFill>
                <a:srgbClr val="002060"/>
              </a:solidFill>
            </a:rPr>
            <a:t>An easy way to identify potential next steps</a:t>
          </a:r>
          <a:endParaRPr lang="en-US" dirty="0">
            <a:solidFill>
              <a:srgbClr val="002060"/>
            </a:solidFill>
          </a:endParaRPr>
        </a:p>
      </dgm:t>
    </dgm:pt>
    <dgm:pt modelId="{00731723-E84E-4751-BB68-B902C8F53808}" type="parTrans" cxnId="{9A49F6F3-3507-43C1-B379-721E215FABCF}">
      <dgm:prSet/>
      <dgm:spPr/>
      <dgm:t>
        <a:bodyPr/>
        <a:lstStyle/>
        <a:p>
          <a:endParaRPr lang="en-US"/>
        </a:p>
      </dgm:t>
    </dgm:pt>
    <dgm:pt modelId="{C1CE0D1E-E519-43C3-8144-213BA401939C}" type="sibTrans" cxnId="{9A49F6F3-3507-43C1-B379-721E215FABCF}">
      <dgm:prSet/>
      <dgm:spPr/>
      <dgm:t>
        <a:bodyPr/>
        <a:lstStyle/>
        <a:p>
          <a:endParaRPr lang="en-US"/>
        </a:p>
      </dgm:t>
    </dgm:pt>
    <dgm:pt modelId="{7CAEAE06-DB4B-4112-872A-3873A39610CB}" type="pres">
      <dgm:prSet presAssocID="{8D21D105-0382-4863-9B10-035A012F7901}" presName="root" presStyleCnt="0">
        <dgm:presLayoutVars>
          <dgm:dir/>
          <dgm:resizeHandles val="exact"/>
        </dgm:presLayoutVars>
      </dgm:prSet>
      <dgm:spPr/>
    </dgm:pt>
    <dgm:pt modelId="{2C7AF32C-4720-45EB-9237-776B9189414A}" type="pres">
      <dgm:prSet presAssocID="{FF3CE8E5-F621-4B07-AFC6-DB547B83F95B}" presName="compNode" presStyleCnt="0"/>
      <dgm:spPr/>
    </dgm:pt>
    <dgm:pt modelId="{D45D8115-D2C5-4300-9C2C-6AD57201BC95}" type="pres">
      <dgm:prSet presAssocID="{FF3CE8E5-F621-4B07-AFC6-DB547B83F95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C330211-5786-413F-8413-A5066A42AA89}" type="pres">
      <dgm:prSet presAssocID="{FF3CE8E5-F621-4B07-AFC6-DB547B83F95B}" presName="spaceRect" presStyleCnt="0"/>
      <dgm:spPr/>
    </dgm:pt>
    <dgm:pt modelId="{494BE4FE-C63C-4B0D-8E4D-619D49C03693}" type="pres">
      <dgm:prSet presAssocID="{FF3CE8E5-F621-4B07-AFC6-DB547B83F95B}" presName="textRect" presStyleLbl="revTx" presStyleIdx="0" presStyleCnt="3">
        <dgm:presLayoutVars>
          <dgm:chMax val="1"/>
          <dgm:chPref val="1"/>
        </dgm:presLayoutVars>
      </dgm:prSet>
      <dgm:spPr/>
    </dgm:pt>
    <dgm:pt modelId="{9F9EB043-26F4-4326-BB2B-9F1AEFF978A6}" type="pres">
      <dgm:prSet presAssocID="{BC8FC9A5-8786-4841-A110-3A4CCAE800E4}" presName="sibTrans" presStyleCnt="0"/>
      <dgm:spPr/>
    </dgm:pt>
    <dgm:pt modelId="{3E874C17-D382-45CB-850D-3F94A3474E4F}" type="pres">
      <dgm:prSet presAssocID="{582297DF-4F2D-4731-B832-D87786EB4899}" presName="compNode" presStyleCnt="0"/>
      <dgm:spPr/>
    </dgm:pt>
    <dgm:pt modelId="{9F7E8CEB-4076-4BD4-929F-5167B8DFA3C0}" type="pres">
      <dgm:prSet presAssocID="{582297DF-4F2D-4731-B832-D87786EB489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187659B-6195-4208-A676-9CAB3DAECDB1}" type="pres">
      <dgm:prSet presAssocID="{582297DF-4F2D-4731-B832-D87786EB4899}" presName="spaceRect" presStyleCnt="0"/>
      <dgm:spPr/>
    </dgm:pt>
    <dgm:pt modelId="{30D7207A-54AD-43D8-8C9E-273A61A08B31}" type="pres">
      <dgm:prSet presAssocID="{582297DF-4F2D-4731-B832-D87786EB4899}" presName="textRect" presStyleLbl="revTx" presStyleIdx="1" presStyleCnt="3">
        <dgm:presLayoutVars>
          <dgm:chMax val="1"/>
          <dgm:chPref val="1"/>
        </dgm:presLayoutVars>
      </dgm:prSet>
      <dgm:spPr/>
    </dgm:pt>
    <dgm:pt modelId="{6D19C0EA-0355-4816-87C1-A5E0787D8DAE}" type="pres">
      <dgm:prSet presAssocID="{EEDBAA55-5F9C-45AE-B8AF-6DD8054265DD}" presName="sibTrans" presStyleCnt="0"/>
      <dgm:spPr/>
    </dgm:pt>
    <dgm:pt modelId="{0CE8C47A-72B4-4F5E-B9D8-BC5EB8781154}" type="pres">
      <dgm:prSet presAssocID="{3E756A1D-4971-4803-B723-47901FECE0C3}" presName="compNode" presStyleCnt="0"/>
      <dgm:spPr/>
    </dgm:pt>
    <dgm:pt modelId="{C0D4EE01-23C2-4792-A4F6-DD86A5651CF2}" type="pres">
      <dgm:prSet presAssocID="{3E756A1D-4971-4803-B723-47901FECE0C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D9ED08E-5C57-406D-9956-2A7005168B63}" type="pres">
      <dgm:prSet presAssocID="{3E756A1D-4971-4803-B723-47901FECE0C3}" presName="spaceRect" presStyleCnt="0"/>
      <dgm:spPr/>
    </dgm:pt>
    <dgm:pt modelId="{240975B9-27A6-4793-A3F3-00DD98BE870D}" type="pres">
      <dgm:prSet presAssocID="{3E756A1D-4971-4803-B723-47901FECE0C3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83ACD38-E437-4D3F-A67D-9C7D09B145AD}" type="presOf" srcId="{FF3CE8E5-F621-4B07-AFC6-DB547B83F95B}" destId="{494BE4FE-C63C-4B0D-8E4D-619D49C03693}" srcOrd="0" destOrd="0" presId="urn:microsoft.com/office/officeart/2018/2/layout/IconLabelList"/>
    <dgm:cxn modelId="{CD1CAE47-F37B-409D-AD1D-F7F95E41525B}" srcId="{8D21D105-0382-4863-9B10-035A012F7901}" destId="{582297DF-4F2D-4731-B832-D87786EB4899}" srcOrd="1" destOrd="0" parTransId="{A435F02E-F4F3-4A12-B0B6-A0E9ADA898C0}" sibTransId="{EEDBAA55-5F9C-45AE-B8AF-6DD8054265DD}"/>
    <dgm:cxn modelId="{7924CE77-1944-47B5-9E23-B3906096F213}" srcId="{8D21D105-0382-4863-9B10-035A012F7901}" destId="{FF3CE8E5-F621-4B07-AFC6-DB547B83F95B}" srcOrd="0" destOrd="0" parTransId="{5AD4EB4C-87C0-4935-BBA3-E5FBBFC2EE1F}" sibTransId="{BC8FC9A5-8786-4841-A110-3A4CCAE800E4}"/>
    <dgm:cxn modelId="{980D5692-2CBE-4DE8-B185-1147FE48B9E2}" type="presOf" srcId="{3E756A1D-4971-4803-B723-47901FECE0C3}" destId="{240975B9-27A6-4793-A3F3-00DD98BE870D}" srcOrd="0" destOrd="0" presId="urn:microsoft.com/office/officeart/2018/2/layout/IconLabelList"/>
    <dgm:cxn modelId="{CF73B694-0CF7-40EA-85C2-A931CC32102E}" type="presOf" srcId="{582297DF-4F2D-4731-B832-D87786EB4899}" destId="{30D7207A-54AD-43D8-8C9E-273A61A08B31}" srcOrd="0" destOrd="0" presId="urn:microsoft.com/office/officeart/2018/2/layout/IconLabelList"/>
    <dgm:cxn modelId="{A8E3E3D8-16E0-4799-942D-5AE8BDA959BE}" type="presOf" srcId="{8D21D105-0382-4863-9B10-035A012F7901}" destId="{7CAEAE06-DB4B-4112-872A-3873A39610CB}" srcOrd="0" destOrd="0" presId="urn:microsoft.com/office/officeart/2018/2/layout/IconLabelList"/>
    <dgm:cxn modelId="{9A49F6F3-3507-43C1-B379-721E215FABCF}" srcId="{8D21D105-0382-4863-9B10-035A012F7901}" destId="{3E756A1D-4971-4803-B723-47901FECE0C3}" srcOrd="2" destOrd="0" parTransId="{00731723-E84E-4751-BB68-B902C8F53808}" sibTransId="{C1CE0D1E-E519-43C3-8144-213BA401939C}"/>
    <dgm:cxn modelId="{40213CA3-F881-49EF-94E7-4EA9D7758B66}" type="presParOf" srcId="{7CAEAE06-DB4B-4112-872A-3873A39610CB}" destId="{2C7AF32C-4720-45EB-9237-776B9189414A}" srcOrd="0" destOrd="0" presId="urn:microsoft.com/office/officeart/2018/2/layout/IconLabelList"/>
    <dgm:cxn modelId="{9ED06A27-6DD5-4A73-91B1-4E1312CE1972}" type="presParOf" srcId="{2C7AF32C-4720-45EB-9237-776B9189414A}" destId="{D45D8115-D2C5-4300-9C2C-6AD57201BC95}" srcOrd="0" destOrd="0" presId="urn:microsoft.com/office/officeart/2018/2/layout/IconLabelList"/>
    <dgm:cxn modelId="{90CAD20C-1950-44D9-BD07-14EE2E50E0B6}" type="presParOf" srcId="{2C7AF32C-4720-45EB-9237-776B9189414A}" destId="{4C330211-5786-413F-8413-A5066A42AA89}" srcOrd="1" destOrd="0" presId="urn:microsoft.com/office/officeart/2018/2/layout/IconLabelList"/>
    <dgm:cxn modelId="{CC9E571F-716D-4890-9AEB-BB663EBAF629}" type="presParOf" srcId="{2C7AF32C-4720-45EB-9237-776B9189414A}" destId="{494BE4FE-C63C-4B0D-8E4D-619D49C03693}" srcOrd="2" destOrd="0" presId="urn:microsoft.com/office/officeart/2018/2/layout/IconLabelList"/>
    <dgm:cxn modelId="{795467EF-8621-4656-BDC9-FE09B36BDE28}" type="presParOf" srcId="{7CAEAE06-DB4B-4112-872A-3873A39610CB}" destId="{9F9EB043-26F4-4326-BB2B-9F1AEFF978A6}" srcOrd="1" destOrd="0" presId="urn:microsoft.com/office/officeart/2018/2/layout/IconLabelList"/>
    <dgm:cxn modelId="{79CBFD97-D62C-4E3D-AEAC-D69C1ACAA7FC}" type="presParOf" srcId="{7CAEAE06-DB4B-4112-872A-3873A39610CB}" destId="{3E874C17-D382-45CB-850D-3F94A3474E4F}" srcOrd="2" destOrd="0" presId="urn:microsoft.com/office/officeart/2018/2/layout/IconLabelList"/>
    <dgm:cxn modelId="{A4EAC96D-5CE3-4699-BBBA-DF966BD41587}" type="presParOf" srcId="{3E874C17-D382-45CB-850D-3F94A3474E4F}" destId="{9F7E8CEB-4076-4BD4-929F-5167B8DFA3C0}" srcOrd="0" destOrd="0" presId="urn:microsoft.com/office/officeart/2018/2/layout/IconLabelList"/>
    <dgm:cxn modelId="{42EBEB44-D6C8-4DC5-B4A2-13E5073861CA}" type="presParOf" srcId="{3E874C17-D382-45CB-850D-3F94A3474E4F}" destId="{2187659B-6195-4208-A676-9CAB3DAECDB1}" srcOrd="1" destOrd="0" presId="urn:microsoft.com/office/officeart/2018/2/layout/IconLabelList"/>
    <dgm:cxn modelId="{4780CF65-D5EA-4DFC-B3EE-3D7D9FD7AE60}" type="presParOf" srcId="{3E874C17-D382-45CB-850D-3F94A3474E4F}" destId="{30D7207A-54AD-43D8-8C9E-273A61A08B31}" srcOrd="2" destOrd="0" presId="urn:microsoft.com/office/officeart/2018/2/layout/IconLabelList"/>
    <dgm:cxn modelId="{57457AE2-0EC6-4FC0-BC1C-319F518E755B}" type="presParOf" srcId="{7CAEAE06-DB4B-4112-872A-3873A39610CB}" destId="{6D19C0EA-0355-4816-87C1-A5E0787D8DAE}" srcOrd="3" destOrd="0" presId="urn:microsoft.com/office/officeart/2018/2/layout/IconLabelList"/>
    <dgm:cxn modelId="{AEB7D623-79DC-4C4C-80FF-4CCD4D1B06BD}" type="presParOf" srcId="{7CAEAE06-DB4B-4112-872A-3873A39610CB}" destId="{0CE8C47A-72B4-4F5E-B9D8-BC5EB8781154}" srcOrd="4" destOrd="0" presId="urn:microsoft.com/office/officeart/2018/2/layout/IconLabelList"/>
    <dgm:cxn modelId="{CF5BA160-3ADA-4514-81C0-325DC2C6AEF0}" type="presParOf" srcId="{0CE8C47A-72B4-4F5E-B9D8-BC5EB8781154}" destId="{C0D4EE01-23C2-4792-A4F6-DD86A5651CF2}" srcOrd="0" destOrd="0" presId="urn:microsoft.com/office/officeart/2018/2/layout/IconLabelList"/>
    <dgm:cxn modelId="{E47A1B3D-F333-4F0A-B9A8-F18C662E8114}" type="presParOf" srcId="{0CE8C47A-72B4-4F5E-B9D8-BC5EB8781154}" destId="{0D9ED08E-5C57-406D-9956-2A7005168B63}" srcOrd="1" destOrd="0" presId="urn:microsoft.com/office/officeart/2018/2/layout/IconLabelList"/>
    <dgm:cxn modelId="{DAFF16D6-DE1A-4B15-BFBC-5976F63EFCE1}" type="presParOf" srcId="{0CE8C47A-72B4-4F5E-B9D8-BC5EB8781154}" destId="{240975B9-27A6-4793-A3F3-00DD98BE870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5D8075-7138-4A28-9EC0-361DFC22D844}" type="doc">
      <dgm:prSet loTypeId="urn:microsoft.com/office/officeart/2016/7/layout/VerticalSolid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80295A-3757-4D68-AA45-F9E546B8CBC4}">
      <dgm:prSet/>
      <dgm:spPr/>
      <dgm:t>
        <a:bodyPr/>
        <a:lstStyle/>
        <a:p>
          <a:r>
            <a:rPr lang="en-US" dirty="0"/>
            <a:t>Use</a:t>
          </a:r>
        </a:p>
      </dgm:t>
    </dgm:pt>
    <dgm:pt modelId="{75D54092-C0AE-4C3B-B021-D840D705534D}" type="parTrans" cxnId="{9BCAC262-E4B8-4B22-BEB8-5A389BE5F1E1}">
      <dgm:prSet/>
      <dgm:spPr/>
      <dgm:t>
        <a:bodyPr/>
        <a:lstStyle/>
        <a:p>
          <a:endParaRPr lang="en-US"/>
        </a:p>
      </dgm:t>
    </dgm:pt>
    <dgm:pt modelId="{3B33A2B1-8B4B-4CDE-B461-C323CEAB3D79}" type="sibTrans" cxnId="{9BCAC262-E4B8-4B22-BEB8-5A389BE5F1E1}">
      <dgm:prSet/>
      <dgm:spPr/>
      <dgm:t>
        <a:bodyPr/>
        <a:lstStyle/>
        <a:p>
          <a:endParaRPr lang="en-US"/>
        </a:p>
      </dgm:t>
    </dgm:pt>
    <dgm:pt modelId="{4037305D-E058-437E-A17F-B635E38E2C89}">
      <dgm:prSet/>
      <dgm:spPr/>
      <dgm:t>
        <a:bodyPr/>
        <a:lstStyle/>
        <a:p>
          <a:r>
            <a:rPr lang="en-US"/>
            <a:t>Use your Provider Participation Tool as a reference</a:t>
          </a:r>
        </a:p>
      </dgm:t>
    </dgm:pt>
    <dgm:pt modelId="{AEAA1F19-201D-4851-AECE-4937C6EA9161}" type="parTrans" cxnId="{4A793B62-7BCA-4935-9DD6-AEB64169D1F7}">
      <dgm:prSet/>
      <dgm:spPr/>
      <dgm:t>
        <a:bodyPr/>
        <a:lstStyle/>
        <a:p>
          <a:endParaRPr lang="en-US"/>
        </a:p>
      </dgm:t>
    </dgm:pt>
    <dgm:pt modelId="{7A635D78-EF98-485F-8A70-34202C1C9B8B}" type="sibTrans" cxnId="{4A793B62-7BCA-4935-9DD6-AEB64169D1F7}">
      <dgm:prSet/>
      <dgm:spPr/>
      <dgm:t>
        <a:bodyPr/>
        <a:lstStyle/>
        <a:p>
          <a:endParaRPr lang="en-US"/>
        </a:p>
      </dgm:t>
    </dgm:pt>
    <dgm:pt modelId="{A5ECFB9F-6FFC-440B-91D7-E13B97653C38}">
      <dgm:prSet/>
      <dgm:spPr/>
      <dgm:t>
        <a:bodyPr/>
        <a:lstStyle/>
        <a:p>
          <a:r>
            <a:rPr lang="en-US"/>
            <a:t>Start</a:t>
          </a:r>
        </a:p>
      </dgm:t>
    </dgm:pt>
    <dgm:pt modelId="{CF7392A9-813E-4739-8891-CB6CD55C1B44}" type="parTrans" cxnId="{8EDF27A0-869B-4013-9C8F-B13378D0ABAE}">
      <dgm:prSet/>
      <dgm:spPr/>
      <dgm:t>
        <a:bodyPr/>
        <a:lstStyle/>
        <a:p>
          <a:endParaRPr lang="en-US"/>
        </a:p>
      </dgm:t>
    </dgm:pt>
    <dgm:pt modelId="{C5E1BBF6-5F06-4EE3-8487-03561DAC14B9}" type="sibTrans" cxnId="{8EDF27A0-869B-4013-9C8F-B13378D0ABAE}">
      <dgm:prSet/>
      <dgm:spPr/>
      <dgm:t>
        <a:bodyPr/>
        <a:lstStyle/>
        <a:p>
          <a:endParaRPr lang="en-US"/>
        </a:p>
      </dgm:t>
    </dgm:pt>
    <dgm:pt modelId="{02F404E8-D7E0-40CA-8B0B-880BF55FEC69}">
      <dgm:prSet/>
      <dgm:spPr/>
      <dgm:t>
        <a:bodyPr/>
        <a:lstStyle/>
        <a:p>
          <a:r>
            <a:rPr lang="en-US"/>
            <a:t>Start with what you know</a:t>
          </a:r>
        </a:p>
      </dgm:t>
    </dgm:pt>
    <dgm:pt modelId="{C94D7F69-6B6A-4D70-900C-15F09E66C679}" type="parTrans" cxnId="{A932C12C-BE54-478E-81D0-9DEBB22A2702}">
      <dgm:prSet/>
      <dgm:spPr/>
      <dgm:t>
        <a:bodyPr/>
        <a:lstStyle/>
        <a:p>
          <a:endParaRPr lang="en-US"/>
        </a:p>
      </dgm:t>
    </dgm:pt>
    <dgm:pt modelId="{13632C3C-F98D-47F3-81EC-DDBE89DE10F5}" type="sibTrans" cxnId="{A932C12C-BE54-478E-81D0-9DEBB22A2702}">
      <dgm:prSet/>
      <dgm:spPr/>
      <dgm:t>
        <a:bodyPr/>
        <a:lstStyle/>
        <a:p>
          <a:endParaRPr lang="en-US"/>
        </a:p>
      </dgm:t>
    </dgm:pt>
    <dgm:pt modelId="{BFBA0168-3A0F-48D9-8257-3E2B29224449}">
      <dgm:prSet/>
      <dgm:spPr/>
      <dgm:t>
        <a:bodyPr/>
        <a:lstStyle/>
        <a:p>
          <a:r>
            <a:rPr lang="en-US" dirty="0"/>
            <a:t>Reduce</a:t>
          </a:r>
        </a:p>
      </dgm:t>
    </dgm:pt>
    <dgm:pt modelId="{63C833F8-9ED7-4754-8B3B-D6ADB0835959}" type="parTrans" cxnId="{C7A2036F-1EF8-4468-8923-5240AE201455}">
      <dgm:prSet/>
      <dgm:spPr/>
      <dgm:t>
        <a:bodyPr/>
        <a:lstStyle/>
        <a:p>
          <a:endParaRPr lang="en-US"/>
        </a:p>
      </dgm:t>
    </dgm:pt>
    <dgm:pt modelId="{1C130F06-89C7-435A-A0C7-3046508AABC6}" type="sibTrans" cxnId="{C7A2036F-1EF8-4468-8923-5240AE201455}">
      <dgm:prSet/>
      <dgm:spPr/>
      <dgm:t>
        <a:bodyPr/>
        <a:lstStyle/>
        <a:p>
          <a:endParaRPr lang="en-US"/>
        </a:p>
      </dgm:t>
    </dgm:pt>
    <dgm:pt modelId="{4ED688FF-69B6-4FE6-A595-E26208399633}">
      <dgm:prSet/>
      <dgm:spPr/>
      <dgm:t>
        <a:bodyPr/>
        <a:lstStyle/>
        <a:p>
          <a:r>
            <a:rPr lang="en-US" dirty="0"/>
            <a:t>Reduce visual clutter, hide unused columns</a:t>
          </a:r>
        </a:p>
      </dgm:t>
    </dgm:pt>
    <dgm:pt modelId="{AAA7204F-AD74-44CC-8E84-9576F8119FBC}" type="parTrans" cxnId="{A65EAB81-3234-4271-B4BB-4A739EE3ADB8}">
      <dgm:prSet/>
      <dgm:spPr/>
      <dgm:t>
        <a:bodyPr/>
        <a:lstStyle/>
        <a:p>
          <a:endParaRPr lang="en-US"/>
        </a:p>
      </dgm:t>
    </dgm:pt>
    <dgm:pt modelId="{5A5D45D1-BEDC-4705-8FB0-7D5B84A3D46C}" type="sibTrans" cxnId="{A65EAB81-3234-4271-B4BB-4A739EE3ADB8}">
      <dgm:prSet/>
      <dgm:spPr/>
      <dgm:t>
        <a:bodyPr/>
        <a:lstStyle/>
        <a:p>
          <a:endParaRPr lang="en-US"/>
        </a:p>
      </dgm:t>
    </dgm:pt>
    <dgm:pt modelId="{93270410-E38E-47C3-9038-FE36F08D96CB}">
      <dgm:prSet/>
      <dgm:spPr/>
      <dgm:t>
        <a:bodyPr/>
        <a:lstStyle/>
        <a:p>
          <a:r>
            <a:rPr lang="en-US"/>
            <a:t>Connect</a:t>
          </a:r>
        </a:p>
      </dgm:t>
    </dgm:pt>
    <dgm:pt modelId="{C642BB28-74A5-4E34-AE09-79D01820E2A7}" type="parTrans" cxnId="{66471288-8668-4406-A13E-9A7797D8E4EF}">
      <dgm:prSet/>
      <dgm:spPr/>
      <dgm:t>
        <a:bodyPr/>
        <a:lstStyle/>
        <a:p>
          <a:endParaRPr lang="en-US"/>
        </a:p>
      </dgm:t>
    </dgm:pt>
    <dgm:pt modelId="{051D4045-6730-429C-8116-CA251F5162D0}" type="sibTrans" cxnId="{66471288-8668-4406-A13E-9A7797D8E4EF}">
      <dgm:prSet/>
      <dgm:spPr/>
      <dgm:t>
        <a:bodyPr/>
        <a:lstStyle/>
        <a:p>
          <a:endParaRPr lang="en-US"/>
        </a:p>
      </dgm:t>
    </dgm:pt>
    <dgm:pt modelId="{2B192EB4-43B0-4EC9-9CFD-98AC9EDF199F}">
      <dgm:prSet/>
      <dgm:spPr/>
      <dgm:t>
        <a:bodyPr/>
        <a:lstStyle/>
        <a:p>
          <a:r>
            <a:rPr lang="en-US"/>
            <a:t>Connect with your BFZ Advisor for support (if applicable)</a:t>
          </a:r>
        </a:p>
      </dgm:t>
    </dgm:pt>
    <dgm:pt modelId="{9EC224B2-4D86-4C18-9CC9-FB6E75D97D57}" type="parTrans" cxnId="{12F696F4-FFEA-48FA-BA55-8DEF35693BF7}">
      <dgm:prSet/>
      <dgm:spPr/>
      <dgm:t>
        <a:bodyPr/>
        <a:lstStyle/>
        <a:p>
          <a:endParaRPr lang="en-US"/>
        </a:p>
      </dgm:t>
    </dgm:pt>
    <dgm:pt modelId="{C394D773-5512-4AF0-B6BE-6F647033D414}" type="sibTrans" cxnId="{12F696F4-FFEA-48FA-BA55-8DEF35693BF7}">
      <dgm:prSet/>
      <dgm:spPr/>
      <dgm:t>
        <a:bodyPr/>
        <a:lstStyle/>
        <a:p>
          <a:endParaRPr lang="en-US"/>
        </a:p>
      </dgm:t>
    </dgm:pt>
    <dgm:pt modelId="{D7DBE098-D70A-4298-903A-7189EB5E5578}">
      <dgm:prSet/>
      <dgm:spPr/>
      <dgm:t>
        <a:bodyPr/>
        <a:lstStyle/>
        <a:p>
          <a:r>
            <a:rPr lang="en-US"/>
            <a:t>Revisit</a:t>
          </a:r>
        </a:p>
      </dgm:t>
    </dgm:pt>
    <dgm:pt modelId="{FBF9041D-3344-4113-8731-8C7388C55A8B}" type="parTrans" cxnId="{CC40F144-698A-489F-AF43-C491FF5E9C80}">
      <dgm:prSet/>
      <dgm:spPr/>
      <dgm:t>
        <a:bodyPr/>
        <a:lstStyle/>
        <a:p>
          <a:endParaRPr lang="en-US"/>
        </a:p>
      </dgm:t>
    </dgm:pt>
    <dgm:pt modelId="{3710EF59-7539-49A3-A1C7-CFF65187DF4B}" type="sibTrans" cxnId="{CC40F144-698A-489F-AF43-C491FF5E9C80}">
      <dgm:prSet/>
      <dgm:spPr/>
      <dgm:t>
        <a:bodyPr/>
        <a:lstStyle/>
        <a:p>
          <a:endParaRPr lang="en-US"/>
        </a:p>
      </dgm:t>
    </dgm:pt>
    <dgm:pt modelId="{8FACBD8E-41B6-40F3-96F9-BCFEBACD2C2B}">
      <dgm:prSet/>
      <dgm:spPr/>
      <dgm:t>
        <a:bodyPr/>
        <a:lstStyle/>
        <a:p>
          <a:r>
            <a:rPr lang="en-US"/>
            <a:t>Revisit periodically to update (quarterly)</a:t>
          </a:r>
        </a:p>
      </dgm:t>
    </dgm:pt>
    <dgm:pt modelId="{6B6FE9B4-C789-43D2-A34A-544F573D4A11}" type="parTrans" cxnId="{14B4FA5D-927A-40EE-B3A5-148354326B53}">
      <dgm:prSet/>
      <dgm:spPr/>
      <dgm:t>
        <a:bodyPr/>
        <a:lstStyle/>
        <a:p>
          <a:endParaRPr lang="en-US"/>
        </a:p>
      </dgm:t>
    </dgm:pt>
    <dgm:pt modelId="{001481E4-FB2C-424F-8EEB-F5CC05527677}" type="sibTrans" cxnId="{14B4FA5D-927A-40EE-B3A5-148354326B53}">
      <dgm:prSet/>
      <dgm:spPr/>
      <dgm:t>
        <a:bodyPr/>
        <a:lstStyle/>
        <a:p>
          <a:endParaRPr lang="en-US"/>
        </a:p>
      </dgm:t>
    </dgm:pt>
    <dgm:pt modelId="{7129BF86-E86A-428A-98B4-AA8BB0F1EC49}" type="pres">
      <dgm:prSet presAssocID="{9A5D8075-7138-4A28-9EC0-361DFC22D844}" presName="Name0" presStyleCnt="0">
        <dgm:presLayoutVars>
          <dgm:dir/>
          <dgm:animLvl val="lvl"/>
          <dgm:resizeHandles val="exact"/>
        </dgm:presLayoutVars>
      </dgm:prSet>
      <dgm:spPr/>
    </dgm:pt>
    <dgm:pt modelId="{37050B2D-8453-44E8-B795-5C3E01347573}" type="pres">
      <dgm:prSet presAssocID="{6380295A-3757-4D68-AA45-F9E546B8CBC4}" presName="linNode" presStyleCnt="0"/>
      <dgm:spPr/>
    </dgm:pt>
    <dgm:pt modelId="{EB3E95DF-62D4-4DE0-BEBB-98F9DC6B833A}" type="pres">
      <dgm:prSet presAssocID="{6380295A-3757-4D68-AA45-F9E546B8CBC4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8230E0D2-3D0D-4190-8C26-B01E964DDE20}" type="pres">
      <dgm:prSet presAssocID="{6380295A-3757-4D68-AA45-F9E546B8CBC4}" presName="descendantText" presStyleLbl="alignAccFollowNode1" presStyleIdx="0" presStyleCnt="5">
        <dgm:presLayoutVars>
          <dgm:bulletEnabled/>
        </dgm:presLayoutVars>
      </dgm:prSet>
      <dgm:spPr/>
    </dgm:pt>
    <dgm:pt modelId="{38A82394-BDE2-4F69-888E-8E2EF3E4FED7}" type="pres">
      <dgm:prSet presAssocID="{3B33A2B1-8B4B-4CDE-B461-C323CEAB3D79}" presName="sp" presStyleCnt="0"/>
      <dgm:spPr/>
    </dgm:pt>
    <dgm:pt modelId="{A1C026DB-64AB-4596-977F-5DDBE0B143A0}" type="pres">
      <dgm:prSet presAssocID="{A5ECFB9F-6FFC-440B-91D7-E13B97653C38}" presName="linNode" presStyleCnt="0"/>
      <dgm:spPr/>
    </dgm:pt>
    <dgm:pt modelId="{D454A9FF-396D-496F-BC1E-78F89557AE41}" type="pres">
      <dgm:prSet presAssocID="{A5ECFB9F-6FFC-440B-91D7-E13B97653C38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F9A633C4-5304-446F-829E-4F2B37377E97}" type="pres">
      <dgm:prSet presAssocID="{A5ECFB9F-6FFC-440B-91D7-E13B97653C38}" presName="descendantText" presStyleLbl="alignAccFollowNode1" presStyleIdx="1" presStyleCnt="5">
        <dgm:presLayoutVars>
          <dgm:bulletEnabled/>
        </dgm:presLayoutVars>
      </dgm:prSet>
      <dgm:spPr/>
    </dgm:pt>
    <dgm:pt modelId="{D316F450-A9EF-4457-9850-CADD68198B98}" type="pres">
      <dgm:prSet presAssocID="{C5E1BBF6-5F06-4EE3-8487-03561DAC14B9}" presName="sp" presStyleCnt="0"/>
      <dgm:spPr/>
    </dgm:pt>
    <dgm:pt modelId="{7FA091E9-7799-4FEB-8F39-65DC03252D73}" type="pres">
      <dgm:prSet presAssocID="{BFBA0168-3A0F-48D9-8257-3E2B29224449}" presName="linNode" presStyleCnt="0"/>
      <dgm:spPr/>
    </dgm:pt>
    <dgm:pt modelId="{7FB3DA84-D1C7-467D-A34E-5E87ECCE288A}" type="pres">
      <dgm:prSet presAssocID="{BFBA0168-3A0F-48D9-8257-3E2B29224449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7F4A04F6-4995-4EC4-A5C5-23BCA8E2EAF4}" type="pres">
      <dgm:prSet presAssocID="{BFBA0168-3A0F-48D9-8257-3E2B29224449}" presName="descendantText" presStyleLbl="alignAccFollowNode1" presStyleIdx="2" presStyleCnt="5">
        <dgm:presLayoutVars>
          <dgm:bulletEnabled/>
        </dgm:presLayoutVars>
      </dgm:prSet>
      <dgm:spPr/>
    </dgm:pt>
    <dgm:pt modelId="{91733C1A-4533-4D65-9728-0C547A9F9A26}" type="pres">
      <dgm:prSet presAssocID="{1C130F06-89C7-435A-A0C7-3046508AABC6}" presName="sp" presStyleCnt="0"/>
      <dgm:spPr/>
    </dgm:pt>
    <dgm:pt modelId="{D4EBC5B0-FAE7-4EC5-9B17-807E908701B8}" type="pres">
      <dgm:prSet presAssocID="{93270410-E38E-47C3-9038-FE36F08D96CB}" presName="linNode" presStyleCnt="0"/>
      <dgm:spPr/>
    </dgm:pt>
    <dgm:pt modelId="{D1AAB0EB-DFEF-4287-ACD7-B16C3C941A18}" type="pres">
      <dgm:prSet presAssocID="{93270410-E38E-47C3-9038-FE36F08D96CB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820F76B1-887A-43B7-B87B-1A58A6AA9F17}" type="pres">
      <dgm:prSet presAssocID="{93270410-E38E-47C3-9038-FE36F08D96CB}" presName="descendantText" presStyleLbl="alignAccFollowNode1" presStyleIdx="3" presStyleCnt="5">
        <dgm:presLayoutVars>
          <dgm:bulletEnabled/>
        </dgm:presLayoutVars>
      </dgm:prSet>
      <dgm:spPr/>
    </dgm:pt>
    <dgm:pt modelId="{BA1B9B6F-2B0D-4CD3-B60F-A505098EE63B}" type="pres">
      <dgm:prSet presAssocID="{051D4045-6730-429C-8116-CA251F5162D0}" presName="sp" presStyleCnt="0"/>
      <dgm:spPr/>
    </dgm:pt>
    <dgm:pt modelId="{B62B649F-4D63-462F-A3BF-9F6D6D192D84}" type="pres">
      <dgm:prSet presAssocID="{D7DBE098-D70A-4298-903A-7189EB5E5578}" presName="linNode" presStyleCnt="0"/>
      <dgm:spPr/>
    </dgm:pt>
    <dgm:pt modelId="{479C5A64-420F-4AFA-8358-FFF717100763}" type="pres">
      <dgm:prSet presAssocID="{D7DBE098-D70A-4298-903A-7189EB5E5578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481AB6EF-978B-40B4-9B83-968DC8CF4020}" type="pres">
      <dgm:prSet presAssocID="{D7DBE098-D70A-4298-903A-7189EB5E5578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AB9EAA15-5CBC-49B0-A96F-366F35D38697}" type="presOf" srcId="{93270410-E38E-47C3-9038-FE36F08D96CB}" destId="{D1AAB0EB-DFEF-4287-ACD7-B16C3C941A18}" srcOrd="0" destOrd="0" presId="urn:microsoft.com/office/officeart/2016/7/layout/VerticalSolidActionList"/>
    <dgm:cxn modelId="{D540031B-B912-4E69-8741-CAEA93DEAC8F}" type="presOf" srcId="{4ED688FF-69B6-4FE6-A595-E26208399633}" destId="{7F4A04F6-4995-4EC4-A5C5-23BCA8E2EAF4}" srcOrd="0" destOrd="0" presId="urn:microsoft.com/office/officeart/2016/7/layout/VerticalSolidActionList"/>
    <dgm:cxn modelId="{BA89DC27-4773-45DA-8297-DAD3DCC4F97D}" type="presOf" srcId="{2B192EB4-43B0-4EC9-9CFD-98AC9EDF199F}" destId="{820F76B1-887A-43B7-B87B-1A58A6AA9F17}" srcOrd="0" destOrd="0" presId="urn:microsoft.com/office/officeart/2016/7/layout/VerticalSolidActionList"/>
    <dgm:cxn modelId="{72193D28-B263-435B-B79E-7178FA2FA43E}" type="presOf" srcId="{8FACBD8E-41B6-40F3-96F9-BCFEBACD2C2B}" destId="{481AB6EF-978B-40B4-9B83-968DC8CF4020}" srcOrd="0" destOrd="0" presId="urn:microsoft.com/office/officeart/2016/7/layout/VerticalSolidActionList"/>
    <dgm:cxn modelId="{D5D4E12A-2F9A-4F9C-A820-679C621C38E7}" type="presOf" srcId="{A5ECFB9F-6FFC-440B-91D7-E13B97653C38}" destId="{D454A9FF-396D-496F-BC1E-78F89557AE41}" srcOrd="0" destOrd="0" presId="urn:microsoft.com/office/officeart/2016/7/layout/VerticalSolidActionList"/>
    <dgm:cxn modelId="{A932C12C-BE54-478E-81D0-9DEBB22A2702}" srcId="{A5ECFB9F-6FFC-440B-91D7-E13B97653C38}" destId="{02F404E8-D7E0-40CA-8B0B-880BF55FEC69}" srcOrd="0" destOrd="0" parTransId="{C94D7F69-6B6A-4D70-900C-15F09E66C679}" sibTransId="{13632C3C-F98D-47F3-81EC-DDBE89DE10F5}"/>
    <dgm:cxn modelId="{3CC1D137-CEA8-4B2B-9895-A1082F0A7C3C}" type="presOf" srcId="{BFBA0168-3A0F-48D9-8257-3E2B29224449}" destId="{7FB3DA84-D1C7-467D-A34E-5E87ECCE288A}" srcOrd="0" destOrd="0" presId="urn:microsoft.com/office/officeart/2016/7/layout/VerticalSolidActionList"/>
    <dgm:cxn modelId="{14B4FA5D-927A-40EE-B3A5-148354326B53}" srcId="{D7DBE098-D70A-4298-903A-7189EB5E5578}" destId="{8FACBD8E-41B6-40F3-96F9-BCFEBACD2C2B}" srcOrd="0" destOrd="0" parTransId="{6B6FE9B4-C789-43D2-A34A-544F573D4A11}" sibTransId="{001481E4-FB2C-424F-8EEB-F5CC05527677}"/>
    <dgm:cxn modelId="{4A793B62-7BCA-4935-9DD6-AEB64169D1F7}" srcId="{6380295A-3757-4D68-AA45-F9E546B8CBC4}" destId="{4037305D-E058-437E-A17F-B635E38E2C89}" srcOrd="0" destOrd="0" parTransId="{AEAA1F19-201D-4851-AECE-4937C6EA9161}" sibTransId="{7A635D78-EF98-485F-8A70-34202C1C9B8B}"/>
    <dgm:cxn modelId="{9BCAC262-E4B8-4B22-BEB8-5A389BE5F1E1}" srcId="{9A5D8075-7138-4A28-9EC0-361DFC22D844}" destId="{6380295A-3757-4D68-AA45-F9E546B8CBC4}" srcOrd="0" destOrd="0" parTransId="{75D54092-C0AE-4C3B-B021-D840D705534D}" sibTransId="{3B33A2B1-8B4B-4CDE-B461-C323CEAB3D79}"/>
    <dgm:cxn modelId="{CC40F144-698A-489F-AF43-C491FF5E9C80}" srcId="{9A5D8075-7138-4A28-9EC0-361DFC22D844}" destId="{D7DBE098-D70A-4298-903A-7189EB5E5578}" srcOrd="4" destOrd="0" parTransId="{FBF9041D-3344-4113-8731-8C7388C55A8B}" sibTransId="{3710EF59-7539-49A3-A1C7-CFF65187DF4B}"/>
    <dgm:cxn modelId="{C7A2036F-1EF8-4468-8923-5240AE201455}" srcId="{9A5D8075-7138-4A28-9EC0-361DFC22D844}" destId="{BFBA0168-3A0F-48D9-8257-3E2B29224449}" srcOrd="2" destOrd="0" parTransId="{63C833F8-9ED7-4754-8B3B-D6ADB0835959}" sibTransId="{1C130F06-89C7-435A-A0C7-3046508AABC6}"/>
    <dgm:cxn modelId="{A65EAB81-3234-4271-B4BB-4A739EE3ADB8}" srcId="{BFBA0168-3A0F-48D9-8257-3E2B29224449}" destId="{4ED688FF-69B6-4FE6-A595-E26208399633}" srcOrd="0" destOrd="0" parTransId="{AAA7204F-AD74-44CC-8E84-9576F8119FBC}" sibTransId="{5A5D45D1-BEDC-4705-8FB0-7D5B84A3D46C}"/>
    <dgm:cxn modelId="{66471288-8668-4406-A13E-9A7797D8E4EF}" srcId="{9A5D8075-7138-4A28-9EC0-361DFC22D844}" destId="{93270410-E38E-47C3-9038-FE36F08D96CB}" srcOrd="3" destOrd="0" parTransId="{C642BB28-74A5-4E34-AE09-79D01820E2A7}" sibTransId="{051D4045-6730-429C-8116-CA251F5162D0}"/>
    <dgm:cxn modelId="{8EDF27A0-869B-4013-9C8F-B13378D0ABAE}" srcId="{9A5D8075-7138-4A28-9EC0-361DFC22D844}" destId="{A5ECFB9F-6FFC-440B-91D7-E13B97653C38}" srcOrd="1" destOrd="0" parTransId="{CF7392A9-813E-4739-8891-CB6CD55C1B44}" sibTransId="{C5E1BBF6-5F06-4EE3-8487-03561DAC14B9}"/>
    <dgm:cxn modelId="{8B08F3A1-D798-4CA5-BB2E-CDDD5F3BE04E}" type="presOf" srcId="{D7DBE098-D70A-4298-903A-7189EB5E5578}" destId="{479C5A64-420F-4AFA-8358-FFF717100763}" srcOrd="0" destOrd="0" presId="urn:microsoft.com/office/officeart/2016/7/layout/VerticalSolidActionList"/>
    <dgm:cxn modelId="{756827B3-1B45-456F-8811-2B408EE0CCFD}" type="presOf" srcId="{02F404E8-D7E0-40CA-8B0B-880BF55FEC69}" destId="{F9A633C4-5304-446F-829E-4F2B37377E97}" srcOrd="0" destOrd="0" presId="urn:microsoft.com/office/officeart/2016/7/layout/VerticalSolidActionList"/>
    <dgm:cxn modelId="{737798D1-FDAB-4B8B-9591-C41601792BD0}" type="presOf" srcId="{6380295A-3757-4D68-AA45-F9E546B8CBC4}" destId="{EB3E95DF-62D4-4DE0-BEBB-98F9DC6B833A}" srcOrd="0" destOrd="0" presId="urn:microsoft.com/office/officeart/2016/7/layout/VerticalSolidActionList"/>
    <dgm:cxn modelId="{EED62ADF-9AE4-4846-9E2C-D1080297F3D1}" type="presOf" srcId="{4037305D-E058-437E-A17F-B635E38E2C89}" destId="{8230E0D2-3D0D-4190-8C26-B01E964DDE20}" srcOrd="0" destOrd="0" presId="urn:microsoft.com/office/officeart/2016/7/layout/VerticalSolidActionList"/>
    <dgm:cxn modelId="{4E77F5EC-AD4A-4DC2-A579-5C755528B686}" type="presOf" srcId="{9A5D8075-7138-4A28-9EC0-361DFC22D844}" destId="{7129BF86-E86A-428A-98B4-AA8BB0F1EC49}" srcOrd="0" destOrd="0" presId="urn:microsoft.com/office/officeart/2016/7/layout/VerticalSolidActionList"/>
    <dgm:cxn modelId="{12F696F4-FFEA-48FA-BA55-8DEF35693BF7}" srcId="{93270410-E38E-47C3-9038-FE36F08D96CB}" destId="{2B192EB4-43B0-4EC9-9CFD-98AC9EDF199F}" srcOrd="0" destOrd="0" parTransId="{9EC224B2-4D86-4C18-9CC9-FB6E75D97D57}" sibTransId="{C394D773-5512-4AF0-B6BE-6F647033D414}"/>
    <dgm:cxn modelId="{F429D4B3-D55A-4ED4-825A-3A91BBF628F7}" type="presParOf" srcId="{7129BF86-E86A-428A-98B4-AA8BB0F1EC49}" destId="{37050B2D-8453-44E8-B795-5C3E01347573}" srcOrd="0" destOrd="0" presId="urn:microsoft.com/office/officeart/2016/7/layout/VerticalSolidActionList"/>
    <dgm:cxn modelId="{9F0347BD-71C6-4668-8E06-097D82E4008A}" type="presParOf" srcId="{37050B2D-8453-44E8-B795-5C3E01347573}" destId="{EB3E95DF-62D4-4DE0-BEBB-98F9DC6B833A}" srcOrd="0" destOrd="0" presId="urn:microsoft.com/office/officeart/2016/7/layout/VerticalSolidActionList"/>
    <dgm:cxn modelId="{077F9FCC-1EA6-419B-A336-9114AC0BD077}" type="presParOf" srcId="{37050B2D-8453-44E8-B795-5C3E01347573}" destId="{8230E0D2-3D0D-4190-8C26-B01E964DDE20}" srcOrd="1" destOrd="0" presId="urn:microsoft.com/office/officeart/2016/7/layout/VerticalSolidActionList"/>
    <dgm:cxn modelId="{CA4CF786-7163-428E-B49F-C7E78F215823}" type="presParOf" srcId="{7129BF86-E86A-428A-98B4-AA8BB0F1EC49}" destId="{38A82394-BDE2-4F69-888E-8E2EF3E4FED7}" srcOrd="1" destOrd="0" presId="urn:microsoft.com/office/officeart/2016/7/layout/VerticalSolidActionList"/>
    <dgm:cxn modelId="{76BE9418-5C51-4A39-B085-C4A5972004CC}" type="presParOf" srcId="{7129BF86-E86A-428A-98B4-AA8BB0F1EC49}" destId="{A1C026DB-64AB-4596-977F-5DDBE0B143A0}" srcOrd="2" destOrd="0" presId="urn:microsoft.com/office/officeart/2016/7/layout/VerticalSolidActionList"/>
    <dgm:cxn modelId="{7A45BC0B-03BC-4715-B0F9-34F39703A1F1}" type="presParOf" srcId="{A1C026DB-64AB-4596-977F-5DDBE0B143A0}" destId="{D454A9FF-396D-496F-BC1E-78F89557AE41}" srcOrd="0" destOrd="0" presId="urn:microsoft.com/office/officeart/2016/7/layout/VerticalSolidActionList"/>
    <dgm:cxn modelId="{CE047AC4-406F-48C9-8423-32BD77BC820F}" type="presParOf" srcId="{A1C026DB-64AB-4596-977F-5DDBE0B143A0}" destId="{F9A633C4-5304-446F-829E-4F2B37377E97}" srcOrd="1" destOrd="0" presId="urn:microsoft.com/office/officeart/2016/7/layout/VerticalSolidActionList"/>
    <dgm:cxn modelId="{E3BB92CA-EF88-4FD1-8FB5-508309CBC30A}" type="presParOf" srcId="{7129BF86-E86A-428A-98B4-AA8BB0F1EC49}" destId="{D316F450-A9EF-4457-9850-CADD68198B98}" srcOrd="3" destOrd="0" presId="urn:microsoft.com/office/officeart/2016/7/layout/VerticalSolidActionList"/>
    <dgm:cxn modelId="{F4942B5F-4B00-4B63-AEA3-42C68E909CE2}" type="presParOf" srcId="{7129BF86-E86A-428A-98B4-AA8BB0F1EC49}" destId="{7FA091E9-7799-4FEB-8F39-65DC03252D73}" srcOrd="4" destOrd="0" presId="urn:microsoft.com/office/officeart/2016/7/layout/VerticalSolidActionList"/>
    <dgm:cxn modelId="{18523A44-6C23-43CC-B586-6C7C8F1CA995}" type="presParOf" srcId="{7FA091E9-7799-4FEB-8F39-65DC03252D73}" destId="{7FB3DA84-D1C7-467D-A34E-5E87ECCE288A}" srcOrd="0" destOrd="0" presId="urn:microsoft.com/office/officeart/2016/7/layout/VerticalSolidActionList"/>
    <dgm:cxn modelId="{F4F93DA7-B12A-42B5-B72A-2CBA4F97515D}" type="presParOf" srcId="{7FA091E9-7799-4FEB-8F39-65DC03252D73}" destId="{7F4A04F6-4995-4EC4-A5C5-23BCA8E2EAF4}" srcOrd="1" destOrd="0" presId="urn:microsoft.com/office/officeart/2016/7/layout/VerticalSolidActionList"/>
    <dgm:cxn modelId="{836E10E7-706F-4CCE-BC18-AD25685B0349}" type="presParOf" srcId="{7129BF86-E86A-428A-98B4-AA8BB0F1EC49}" destId="{91733C1A-4533-4D65-9728-0C547A9F9A26}" srcOrd="5" destOrd="0" presId="urn:microsoft.com/office/officeart/2016/7/layout/VerticalSolidActionList"/>
    <dgm:cxn modelId="{FB70EC5A-9231-4B4F-9362-9AD60CB9F520}" type="presParOf" srcId="{7129BF86-E86A-428A-98B4-AA8BB0F1EC49}" destId="{D4EBC5B0-FAE7-4EC5-9B17-807E908701B8}" srcOrd="6" destOrd="0" presId="urn:microsoft.com/office/officeart/2016/7/layout/VerticalSolidActionList"/>
    <dgm:cxn modelId="{F56C9ACB-E9D5-4E13-BACC-375143DD3389}" type="presParOf" srcId="{D4EBC5B0-FAE7-4EC5-9B17-807E908701B8}" destId="{D1AAB0EB-DFEF-4287-ACD7-B16C3C941A18}" srcOrd="0" destOrd="0" presId="urn:microsoft.com/office/officeart/2016/7/layout/VerticalSolidActionList"/>
    <dgm:cxn modelId="{FD26BC7D-E3B6-4ADB-9D6C-D75EBF25A876}" type="presParOf" srcId="{D4EBC5B0-FAE7-4EC5-9B17-807E908701B8}" destId="{820F76B1-887A-43B7-B87B-1A58A6AA9F17}" srcOrd="1" destOrd="0" presId="urn:microsoft.com/office/officeart/2016/7/layout/VerticalSolidActionList"/>
    <dgm:cxn modelId="{7D9E3868-5976-4265-A85F-DF8257EAC5B3}" type="presParOf" srcId="{7129BF86-E86A-428A-98B4-AA8BB0F1EC49}" destId="{BA1B9B6F-2B0D-4CD3-B60F-A505098EE63B}" srcOrd="7" destOrd="0" presId="urn:microsoft.com/office/officeart/2016/7/layout/VerticalSolidActionList"/>
    <dgm:cxn modelId="{307EAE4E-8E7B-4C7B-9634-3E1AC298F8F8}" type="presParOf" srcId="{7129BF86-E86A-428A-98B4-AA8BB0F1EC49}" destId="{B62B649F-4D63-462F-A3BF-9F6D6D192D84}" srcOrd="8" destOrd="0" presId="urn:microsoft.com/office/officeart/2016/7/layout/VerticalSolidActionList"/>
    <dgm:cxn modelId="{8AF7859E-8168-435C-8219-66933C2D308A}" type="presParOf" srcId="{B62B649F-4D63-462F-A3BF-9F6D6D192D84}" destId="{479C5A64-420F-4AFA-8358-FFF717100763}" srcOrd="0" destOrd="0" presId="urn:microsoft.com/office/officeart/2016/7/layout/VerticalSolidActionList"/>
    <dgm:cxn modelId="{218126EC-0429-408B-82C0-728119F86B02}" type="presParOf" srcId="{B62B649F-4D63-462F-A3BF-9F6D6D192D84}" destId="{481AB6EF-978B-40B4-9B83-968DC8CF4020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C56DD-684F-4957-82DB-EBC8468A7D7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5B792F-D9DB-4DED-A276-6467149C90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Questions?</a:t>
          </a:r>
        </a:p>
      </dgm:t>
    </dgm:pt>
    <dgm:pt modelId="{D4F43726-7D87-40E3-B98A-15A90D858B70}" type="parTrans" cxnId="{CD56F165-59BD-4763-9803-5B1F2F2A0697}">
      <dgm:prSet/>
      <dgm:spPr/>
      <dgm:t>
        <a:bodyPr/>
        <a:lstStyle/>
        <a:p>
          <a:endParaRPr lang="en-US"/>
        </a:p>
      </dgm:t>
    </dgm:pt>
    <dgm:pt modelId="{AB24D025-1788-4513-8261-9E3E94F835CB}" type="sibTrans" cxnId="{CD56F165-59BD-4763-9803-5B1F2F2A0697}">
      <dgm:prSet/>
      <dgm:spPr/>
      <dgm:t>
        <a:bodyPr/>
        <a:lstStyle/>
        <a:p>
          <a:endParaRPr lang="en-US"/>
        </a:p>
      </dgm:t>
    </dgm:pt>
    <dgm:pt modelId="{BF37B2E3-564B-47DE-9177-2A54241934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Josh Constantinou – </a:t>
          </a:r>
          <a:r>
            <a:rPr lang="en-US">
              <a:hlinkClick xmlns:r="http://schemas.openxmlformats.org/officeDocument/2006/relationships" r:id="rId1"/>
            </a:rPr>
            <a:t>josh@jhspei.ca</a:t>
          </a:r>
          <a:endParaRPr lang="en-US"/>
        </a:p>
      </dgm:t>
    </dgm:pt>
    <dgm:pt modelId="{75446EF2-8C07-479F-AF8C-ECA234FEB054}" type="parTrans" cxnId="{5847C44D-58B3-437C-97F3-B01D05ABD66F}">
      <dgm:prSet/>
      <dgm:spPr/>
      <dgm:t>
        <a:bodyPr/>
        <a:lstStyle/>
        <a:p>
          <a:endParaRPr lang="en-US"/>
        </a:p>
      </dgm:t>
    </dgm:pt>
    <dgm:pt modelId="{B3A28162-D3C7-4A43-AAA0-73A4A89121C2}" type="sibTrans" cxnId="{5847C44D-58B3-437C-97F3-B01D05ABD66F}">
      <dgm:prSet/>
      <dgm:spPr/>
      <dgm:t>
        <a:bodyPr/>
        <a:lstStyle/>
        <a:p>
          <a:endParaRPr lang="en-US"/>
        </a:p>
      </dgm:t>
    </dgm:pt>
    <dgm:pt modelId="{06903EDA-5F91-402C-BB44-DD5975F916A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Ambre Myers – </a:t>
          </a:r>
          <a:r>
            <a:rPr lang="en-US">
              <a:hlinkClick xmlns:r="http://schemas.openxmlformats.org/officeDocument/2006/relationships" r:id="rId2"/>
            </a:rPr>
            <a:t>ambre@jhspei.ca</a:t>
          </a:r>
          <a:endParaRPr lang="en-US"/>
        </a:p>
      </dgm:t>
    </dgm:pt>
    <dgm:pt modelId="{E30DC33B-F633-4F1E-BB09-EE0661BA5582}" type="parTrans" cxnId="{F18112BF-03A5-429C-B1B2-E639947A4EC3}">
      <dgm:prSet/>
      <dgm:spPr/>
      <dgm:t>
        <a:bodyPr/>
        <a:lstStyle/>
        <a:p>
          <a:endParaRPr lang="en-US"/>
        </a:p>
      </dgm:t>
    </dgm:pt>
    <dgm:pt modelId="{C8298F82-5ADD-41CA-B46B-E32596A2DE4F}" type="sibTrans" cxnId="{F18112BF-03A5-429C-B1B2-E639947A4EC3}">
      <dgm:prSet/>
      <dgm:spPr/>
      <dgm:t>
        <a:bodyPr/>
        <a:lstStyle/>
        <a:p>
          <a:endParaRPr lang="en-US"/>
        </a:p>
      </dgm:t>
    </dgm:pt>
    <dgm:pt modelId="{447CC206-8FC3-4671-915B-2A0CCA4F6000}" type="pres">
      <dgm:prSet presAssocID="{9F7C56DD-684F-4957-82DB-EBC8468A7D73}" presName="root" presStyleCnt="0">
        <dgm:presLayoutVars>
          <dgm:dir/>
          <dgm:resizeHandles val="exact"/>
        </dgm:presLayoutVars>
      </dgm:prSet>
      <dgm:spPr/>
    </dgm:pt>
    <dgm:pt modelId="{CA23CEFC-4046-4D6D-93F8-B01102120B7B}" type="pres">
      <dgm:prSet presAssocID="{605B792F-D9DB-4DED-A276-6467149C9070}" presName="compNode" presStyleCnt="0"/>
      <dgm:spPr/>
    </dgm:pt>
    <dgm:pt modelId="{95BD9F8B-B126-4C39-9318-02C12DACC1EF}" type="pres">
      <dgm:prSet presAssocID="{605B792F-D9DB-4DED-A276-6467149C9070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A934AAAC-3E76-4FB7-A76B-7145FFFA54E1}" type="pres">
      <dgm:prSet presAssocID="{605B792F-D9DB-4DED-A276-6467149C9070}" presName="spaceRect" presStyleCnt="0"/>
      <dgm:spPr/>
    </dgm:pt>
    <dgm:pt modelId="{E27286EE-9C23-4AC7-BE87-09D21F84E83B}" type="pres">
      <dgm:prSet presAssocID="{605B792F-D9DB-4DED-A276-6467149C9070}" presName="textRect" presStyleLbl="revTx" presStyleIdx="0" presStyleCnt="3">
        <dgm:presLayoutVars>
          <dgm:chMax val="1"/>
          <dgm:chPref val="1"/>
        </dgm:presLayoutVars>
      </dgm:prSet>
      <dgm:spPr/>
    </dgm:pt>
    <dgm:pt modelId="{1E18042A-7252-4EF6-930A-24F7889EB672}" type="pres">
      <dgm:prSet presAssocID="{AB24D025-1788-4513-8261-9E3E94F835CB}" presName="sibTrans" presStyleCnt="0"/>
      <dgm:spPr/>
    </dgm:pt>
    <dgm:pt modelId="{8CA28A03-EEE2-4395-A273-4FAB4768AD79}" type="pres">
      <dgm:prSet presAssocID="{BF37B2E3-564B-47DE-9177-2A5424193425}" presName="compNode" presStyleCnt="0"/>
      <dgm:spPr/>
    </dgm:pt>
    <dgm:pt modelId="{47198EEE-0F3E-450A-90D4-80611B11CD75}" type="pres">
      <dgm:prSet presAssocID="{BF37B2E3-564B-47DE-9177-2A5424193425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2DE227C6-05F8-4CBF-A575-49DC6F3DEA71}" type="pres">
      <dgm:prSet presAssocID="{BF37B2E3-564B-47DE-9177-2A5424193425}" presName="spaceRect" presStyleCnt="0"/>
      <dgm:spPr/>
    </dgm:pt>
    <dgm:pt modelId="{26E082A2-B1D4-47AE-A4F5-055307AF76D8}" type="pres">
      <dgm:prSet presAssocID="{BF37B2E3-564B-47DE-9177-2A5424193425}" presName="textRect" presStyleLbl="revTx" presStyleIdx="1" presStyleCnt="3">
        <dgm:presLayoutVars>
          <dgm:chMax val="1"/>
          <dgm:chPref val="1"/>
        </dgm:presLayoutVars>
      </dgm:prSet>
      <dgm:spPr/>
    </dgm:pt>
    <dgm:pt modelId="{3B942B76-536C-44E1-8C02-A46A35D1C596}" type="pres">
      <dgm:prSet presAssocID="{B3A28162-D3C7-4A43-AAA0-73A4A89121C2}" presName="sibTrans" presStyleCnt="0"/>
      <dgm:spPr/>
    </dgm:pt>
    <dgm:pt modelId="{8309648C-8E77-4B26-AFB7-F1C0A3CA073D}" type="pres">
      <dgm:prSet presAssocID="{06903EDA-5F91-402C-BB44-DD5975F916AB}" presName="compNode" presStyleCnt="0"/>
      <dgm:spPr/>
    </dgm:pt>
    <dgm:pt modelId="{E37B7224-E0B6-4EF4-A744-A503C408704C}" type="pres">
      <dgm:prSet presAssocID="{06903EDA-5F91-402C-BB44-DD5975F916AB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994ED15D-9C82-4C4C-B1F1-0924D1CC653C}" type="pres">
      <dgm:prSet presAssocID="{06903EDA-5F91-402C-BB44-DD5975F916AB}" presName="spaceRect" presStyleCnt="0"/>
      <dgm:spPr/>
    </dgm:pt>
    <dgm:pt modelId="{340AB68C-2CE2-4423-B242-098D68CB3E2D}" type="pres">
      <dgm:prSet presAssocID="{06903EDA-5F91-402C-BB44-DD5975F916A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297C440-A095-451F-8005-64A0B5FC7AEF}" type="presOf" srcId="{9F7C56DD-684F-4957-82DB-EBC8468A7D73}" destId="{447CC206-8FC3-4671-915B-2A0CCA4F6000}" srcOrd="0" destOrd="0" presId="urn:microsoft.com/office/officeart/2018/2/layout/IconLabelList"/>
    <dgm:cxn modelId="{CD56F165-59BD-4763-9803-5B1F2F2A0697}" srcId="{9F7C56DD-684F-4957-82DB-EBC8468A7D73}" destId="{605B792F-D9DB-4DED-A276-6467149C9070}" srcOrd="0" destOrd="0" parTransId="{D4F43726-7D87-40E3-B98A-15A90D858B70}" sibTransId="{AB24D025-1788-4513-8261-9E3E94F835CB}"/>
    <dgm:cxn modelId="{5847C44D-58B3-437C-97F3-B01D05ABD66F}" srcId="{9F7C56DD-684F-4957-82DB-EBC8468A7D73}" destId="{BF37B2E3-564B-47DE-9177-2A5424193425}" srcOrd="1" destOrd="0" parTransId="{75446EF2-8C07-479F-AF8C-ECA234FEB054}" sibTransId="{B3A28162-D3C7-4A43-AAA0-73A4A89121C2}"/>
    <dgm:cxn modelId="{8D65E874-5345-4613-A5AD-C24ED60DF062}" type="presOf" srcId="{605B792F-D9DB-4DED-A276-6467149C9070}" destId="{E27286EE-9C23-4AC7-BE87-09D21F84E83B}" srcOrd="0" destOrd="0" presId="urn:microsoft.com/office/officeart/2018/2/layout/IconLabelList"/>
    <dgm:cxn modelId="{48EC6157-8A9A-4962-B278-DDB57DDD38EF}" type="presOf" srcId="{06903EDA-5F91-402C-BB44-DD5975F916AB}" destId="{340AB68C-2CE2-4423-B242-098D68CB3E2D}" srcOrd="0" destOrd="0" presId="urn:microsoft.com/office/officeart/2018/2/layout/IconLabelList"/>
    <dgm:cxn modelId="{0ED5E2A6-E095-43F2-BBB6-EB746977A83C}" type="presOf" srcId="{BF37B2E3-564B-47DE-9177-2A5424193425}" destId="{26E082A2-B1D4-47AE-A4F5-055307AF76D8}" srcOrd="0" destOrd="0" presId="urn:microsoft.com/office/officeart/2018/2/layout/IconLabelList"/>
    <dgm:cxn modelId="{F18112BF-03A5-429C-B1B2-E639947A4EC3}" srcId="{9F7C56DD-684F-4957-82DB-EBC8468A7D73}" destId="{06903EDA-5F91-402C-BB44-DD5975F916AB}" srcOrd="2" destOrd="0" parTransId="{E30DC33B-F633-4F1E-BB09-EE0661BA5582}" sibTransId="{C8298F82-5ADD-41CA-B46B-E32596A2DE4F}"/>
    <dgm:cxn modelId="{B636FE22-5D1C-44EF-AA83-5728127C42AD}" type="presParOf" srcId="{447CC206-8FC3-4671-915B-2A0CCA4F6000}" destId="{CA23CEFC-4046-4D6D-93F8-B01102120B7B}" srcOrd="0" destOrd="0" presId="urn:microsoft.com/office/officeart/2018/2/layout/IconLabelList"/>
    <dgm:cxn modelId="{151D076D-FA67-49FC-9BDD-C2EEA3162E45}" type="presParOf" srcId="{CA23CEFC-4046-4D6D-93F8-B01102120B7B}" destId="{95BD9F8B-B126-4C39-9318-02C12DACC1EF}" srcOrd="0" destOrd="0" presId="urn:microsoft.com/office/officeart/2018/2/layout/IconLabelList"/>
    <dgm:cxn modelId="{D183A356-3CEB-46AB-B856-648A9E5E6E3E}" type="presParOf" srcId="{CA23CEFC-4046-4D6D-93F8-B01102120B7B}" destId="{A934AAAC-3E76-4FB7-A76B-7145FFFA54E1}" srcOrd="1" destOrd="0" presId="urn:microsoft.com/office/officeart/2018/2/layout/IconLabelList"/>
    <dgm:cxn modelId="{D17B6EAB-49EA-49FF-8E79-0390C1C10DBA}" type="presParOf" srcId="{CA23CEFC-4046-4D6D-93F8-B01102120B7B}" destId="{E27286EE-9C23-4AC7-BE87-09D21F84E83B}" srcOrd="2" destOrd="0" presId="urn:microsoft.com/office/officeart/2018/2/layout/IconLabelList"/>
    <dgm:cxn modelId="{282ADF8F-B02C-4D0B-BD4A-FDA393B9B5E3}" type="presParOf" srcId="{447CC206-8FC3-4671-915B-2A0CCA4F6000}" destId="{1E18042A-7252-4EF6-930A-24F7889EB672}" srcOrd="1" destOrd="0" presId="urn:microsoft.com/office/officeart/2018/2/layout/IconLabelList"/>
    <dgm:cxn modelId="{742A5C27-BFD3-4813-BCC2-0163BF8EC01E}" type="presParOf" srcId="{447CC206-8FC3-4671-915B-2A0CCA4F6000}" destId="{8CA28A03-EEE2-4395-A273-4FAB4768AD79}" srcOrd="2" destOrd="0" presId="urn:microsoft.com/office/officeart/2018/2/layout/IconLabelList"/>
    <dgm:cxn modelId="{D2F4609A-A13F-4F4B-B5C5-DFD5939715C3}" type="presParOf" srcId="{8CA28A03-EEE2-4395-A273-4FAB4768AD79}" destId="{47198EEE-0F3E-450A-90D4-80611B11CD75}" srcOrd="0" destOrd="0" presId="urn:microsoft.com/office/officeart/2018/2/layout/IconLabelList"/>
    <dgm:cxn modelId="{01F137B4-045E-481A-BFE6-6B4C4C5487F6}" type="presParOf" srcId="{8CA28A03-EEE2-4395-A273-4FAB4768AD79}" destId="{2DE227C6-05F8-4CBF-A575-49DC6F3DEA71}" srcOrd="1" destOrd="0" presId="urn:microsoft.com/office/officeart/2018/2/layout/IconLabelList"/>
    <dgm:cxn modelId="{45439131-BE6E-4C9B-8CFA-6B95F856DFE4}" type="presParOf" srcId="{8CA28A03-EEE2-4395-A273-4FAB4768AD79}" destId="{26E082A2-B1D4-47AE-A4F5-055307AF76D8}" srcOrd="2" destOrd="0" presId="urn:microsoft.com/office/officeart/2018/2/layout/IconLabelList"/>
    <dgm:cxn modelId="{F51A518E-821B-4FA5-95C0-4561FF31E0F5}" type="presParOf" srcId="{447CC206-8FC3-4671-915B-2A0CCA4F6000}" destId="{3B942B76-536C-44E1-8C02-A46A35D1C596}" srcOrd="3" destOrd="0" presId="urn:microsoft.com/office/officeart/2018/2/layout/IconLabelList"/>
    <dgm:cxn modelId="{EF85103B-2CE7-4C55-AD32-E297DDC43730}" type="presParOf" srcId="{447CC206-8FC3-4671-915B-2A0CCA4F6000}" destId="{8309648C-8E77-4B26-AFB7-F1C0A3CA073D}" srcOrd="4" destOrd="0" presId="urn:microsoft.com/office/officeart/2018/2/layout/IconLabelList"/>
    <dgm:cxn modelId="{0D88B27C-97E3-4A9B-9FA1-72990988F9FD}" type="presParOf" srcId="{8309648C-8E77-4B26-AFB7-F1C0A3CA073D}" destId="{E37B7224-E0B6-4EF4-A744-A503C408704C}" srcOrd="0" destOrd="0" presId="urn:microsoft.com/office/officeart/2018/2/layout/IconLabelList"/>
    <dgm:cxn modelId="{9D4D8AAD-B001-42C9-BE75-A11E7078CBBF}" type="presParOf" srcId="{8309648C-8E77-4B26-AFB7-F1C0A3CA073D}" destId="{994ED15D-9C82-4C4C-B1F1-0924D1CC653C}" srcOrd="1" destOrd="0" presId="urn:microsoft.com/office/officeart/2018/2/layout/IconLabelList"/>
    <dgm:cxn modelId="{C95A6B0E-3412-4AAE-A4CB-7671924FBCB5}" type="presParOf" srcId="{8309648C-8E77-4B26-AFB7-F1C0A3CA073D}" destId="{340AB68C-2CE2-4423-B242-098D68CB3E2D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D8115-D2C5-4300-9C2C-6AD57201BC95}">
      <dsp:nvSpPr>
        <dsp:cNvPr id="0" name=""/>
        <dsp:cNvSpPr/>
      </dsp:nvSpPr>
      <dsp:spPr>
        <a:xfrm>
          <a:off x="880668" y="403603"/>
          <a:ext cx="1435167" cy="14351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4BE4FE-C63C-4B0D-8E4D-619D49C03693}">
      <dsp:nvSpPr>
        <dsp:cNvPr id="0" name=""/>
        <dsp:cNvSpPr/>
      </dsp:nvSpPr>
      <dsp:spPr>
        <a:xfrm>
          <a:off x="3621" y="2278792"/>
          <a:ext cx="3189260" cy="105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2060"/>
              </a:solidFill>
            </a:rPr>
            <a:t>An opportunity to connect with organizations in your community and learn about their services and resources</a:t>
          </a:r>
        </a:p>
      </dsp:txBody>
      <dsp:txXfrm>
        <a:off x="3621" y="2278792"/>
        <a:ext cx="3189260" cy="1057500"/>
      </dsp:txXfrm>
    </dsp:sp>
    <dsp:sp modelId="{9F7E8CEB-4076-4BD4-929F-5167B8DFA3C0}">
      <dsp:nvSpPr>
        <dsp:cNvPr id="0" name=""/>
        <dsp:cNvSpPr/>
      </dsp:nvSpPr>
      <dsp:spPr>
        <a:xfrm>
          <a:off x="4628048" y="403603"/>
          <a:ext cx="1435167" cy="14351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7207A-54AD-43D8-8C9E-273A61A08B31}">
      <dsp:nvSpPr>
        <dsp:cNvPr id="0" name=""/>
        <dsp:cNvSpPr/>
      </dsp:nvSpPr>
      <dsp:spPr>
        <a:xfrm>
          <a:off x="3751002" y="2278792"/>
          <a:ext cx="3189260" cy="105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002060"/>
              </a:solidFill>
            </a:rPr>
            <a:t>A visual tool to better understand the areas of strength and gaps in your community</a:t>
          </a:r>
        </a:p>
      </dsp:txBody>
      <dsp:txXfrm>
        <a:off x="3751002" y="2278792"/>
        <a:ext cx="3189260" cy="1057500"/>
      </dsp:txXfrm>
    </dsp:sp>
    <dsp:sp modelId="{C0D4EE01-23C2-4792-A4F6-DD86A5651CF2}">
      <dsp:nvSpPr>
        <dsp:cNvPr id="0" name=""/>
        <dsp:cNvSpPr/>
      </dsp:nvSpPr>
      <dsp:spPr>
        <a:xfrm>
          <a:off x="8375429" y="403603"/>
          <a:ext cx="1435167" cy="14351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975B9-27A6-4793-A3F3-00DD98BE870D}">
      <dsp:nvSpPr>
        <dsp:cNvPr id="0" name=""/>
        <dsp:cNvSpPr/>
      </dsp:nvSpPr>
      <dsp:spPr>
        <a:xfrm>
          <a:off x="7498383" y="2278792"/>
          <a:ext cx="3189260" cy="105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>
              <a:solidFill>
                <a:srgbClr val="002060"/>
              </a:solidFill>
            </a:rPr>
            <a:t>An easy way to identify potential next steps</a:t>
          </a:r>
          <a:endParaRPr lang="en-US" sz="1800" kern="1200" dirty="0">
            <a:solidFill>
              <a:srgbClr val="002060"/>
            </a:solidFill>
          </a:endParaRPr>
        </a:p>
      </dsp:txBody>
      <dsp:txXfrm>
        <a:off x="7498383" y="2278792"/>
        <a:ext cx="3189260" cy="1057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0E0D2-3D0D-4190-8C26-B01E964DDE20}">
      <dsp:nvSpPr>
        <dsp:cNvPr id="0" name=""/>
        <dsp:cNvSpPr/>
      </dsp:nvSpPr>
      <dsp:spPr>
        <a:xfrm>
          <a:off x="2138253" y="1625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Use your Provider Participation Tool as a reference</a:t>
          </a:r>
        </a:p>
      </dsp:txBody>
      <dsp:txXfrm>
        <a:off x="2138253" y="1625"/>
        <a:ext cx="8553012" cy="713100"/>
      </dsp:txXfrm>
    </dsp:sp>
    <dsp:sp modelId="{EB3E95DF-62D4-4DE0-BEBB-98F9DC6B833A}">
      <dsp:nvSpPr>
        <dsp:cNvPr id="0" name=""/>
        <dsp:cNvSpPr/>
      </dsp:nvSpPr>
      <dsp:spPr>
        <a:xfrm>
          <a:off x="0" y="1625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Use</a:t>
          </a:r>
        </a:p>
      </dsp:txBody>
      <dsp:txXfrm>
        <a:off x="0" y="1625"/>
        <a:ext cx="2138253" cy="713100"/>
      </dsp:txXfrm>
    </dsp:sp>
    <dsp:sp modelId="{F9A633C4-5304-446F-829E-4F2B37377E97}">
      <dsp:nvSpPr>
        <dsp:cNvPr id="0" name=""/>
        <dsp:cNvSpPr/>
      </dsp:nvSpPr>
      <dsp:spPr>
        <a:xfrm>
          <a:off x="2138253" y="757511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Start with what you know</a:t>
          </a:r>
        </a:p>
      </dsp:txBody>
      <dsp:txXfrm>
        <a:off x="2138253" y="757511"/>
        <a:ext cx="8553012" cy="713100"/>
      </dsp:txXfrm>
    </dsp:sp>
    <dsp:sp modelId="{D454A9FF-396D-496F-BC1E-78F89557AE41}">
      <dsp:nvSpPr>
        <dsp:cNvPr id="0" name=""/>
        <dsp:cNvSpPr/>
      </dsp:nvSpPr>
      <dsp:spPr>
        <a:xfrm>
          <a:off x="0" y="757511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Start</a:t>
          </a:r>
        </a:p>
      </dsp:txBody>
      <dsp:txXfrm>
        <a:off x="0" y="757511"/>
        <a:ext cx="2138253" cy="713100"/>
      </dsp:txXfrm>
    </dsp:sp>
    <dsp:sp modelId="{7F4A04F6-4995-4EC4-A5C5-23BCA8E2EAF4}">
      <dsp:nvSpPr>
        <dsp:cNvPr id="0" name=""/>
        <dsp:cNvSpPr/>
      </dsp:nvSpPr>
      <dsp:spPr>
        <a:xfrm>
          <a:off x="2138253" y="1513397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Reduce visual clutter, hide unused columns</a:t>
          </a:r>
        </a:p>
      </dsp:txBody>
      <dsp:txXfrm>
        <a:off x="2138253" y="1513397"/>
        <a:ext cx="8553012" cy="713100"/>
      </dsp:txXfrm>
    </dsp:sp>
    <dsp:sp modelId="{7FB3DA84-D1C7-467D-A34E-5E87ECCE288A}">
      <dsp:nvSpPr>
        <dsp:cNvPr id="0" name=""/>
        <dsp:cNvSpPr/>
      </dsp:nvSpPr>
      <dsp:spPr>
        <a:xfrm>
          <a:off x="0" y="1513397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Reduce</a:t>
          </a:r>
        </a:p>
      </dsp:txBody>
      <dsp:txXfrm>
        <a:off x="0" y="1513397"/>
        <a:ext cx="2138253" cy="713100"/>
      </dsp:txXfrm>
    </dsp:sp>
    <dsp:sp modelId="{820F76B1-887A-43B7-B87B-1A58A6AA9F17}">
      <dsp:nvSpPr>
        <dsp:cNvPr id="0" name=""/>
        <dsp:cNvSpPr/>
      </dsp:nvSpPr>
      <dsp:spPr>
        <a:xfrm>
          <a:off x="2138253" y="2269284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Connect with your BFZ Advisor for support (if applicable)</a:t>
          </a:r>
        </a:p>
      </dsp:txBody>
      <dsp:txXfrm>
        <a:off x="2138253" y="2269284"/>
        <a:ext cx="8553012" cy="713100"/>
      </dsp:txXfrm>
    </dsp:sp>
    <dsp:sp modelId="{D1AAB0EB-DFEF-4287-ACD7-B16C3C941A18}">
      <dsp:nvSpPr>
        <dsp:cNvPr id="0" name=""/>
        <dsp:cNvSpPr/>
      </dsp:nvSpPr>
      <dsp:spPr>
        <a:xfrm>
          <a:off x="0" y="2269284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Connect</a:t>
          </a:r>
        </a:p>
      </dsp:txBody>
      <dsp:txXfrm>
        <a:off x="0" y="2269284"/>
        <a:ext cx="2138253" cy="713100"/>
      </dsp:txXfrm>
    </dsp:sp>
    <dsp:sp modelId="{481AB6EF-978B-40B4-9B83-968DC8CF4020}">
      <dsp:nvSpPr>
        <dsp:cNvPr id="0" name=""/>
        <dsp:cNvSpPr/>
      </dsp:nvSpPr>
      <dsp:spPr>
        <a:xfrm>
          <a:off x="2138253" y="3025170"/>
          <a:ext cx="8553012" cy="7131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52" tIns="181127" rIns="165952" bIns="181127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Revisit periodically to update (quarterly)</a:t>
          </a:r>
        </a:p>
      </dsp:txBody>
      <dsp:txXfrm>
        <a:off x="2138253" y="3025170"/>
        <a:ext cx="8553012" cy="713100"/>
      </dsp:txXfrm>
    </dsp:sp>
    <dsp:sp modelId="{479C5A64-420F-4AFA-8358-FFF717100763}">
      <dsp:nvSpPr>
        <dsp:cNvPr id="0" name=""/>
        <dsp:cNvSpPr/>
      </dsp:nvSpPr>
      <dsp:spPr>
        <a:xfrm>
          <a:off x="0" y="3025170"/>
          <a:ext cx="2138253" cy="7131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149" tIns="70438" rIns="113149" bIns="704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Revisit</a:t>
          </a:r>
        </a:p>
      </dsp:txBody>
      <dsp:txXfrm>
        <a:off x="0" y="3025170"/>
        <a:ext cx="2138253" cy="7131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D9F8B-B126-4C39-9318-02C12DACC1EF}">
      <dsp:nvSpPr>
        <dsp:cNvPr id="0" name=""/>
        <dsp:cNvSpPr/>
      </dsp:nvSpPr>
      <dsp:spPr>
        <a:xfrm>
          <a:off x="880668" y="602155"/>
          <a:ext cx="1435167" cy="14351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286EE-9C23-4AC7-BE87-09D21F84E83B}">
      <dsp:nvSpPr>
        <dsp:cNvPr id="0" name=""/>
        <dsp:cNvSpPr/>
      </dsp:nvSpPr>
      <dsp:spPr>
        <a:xfrm>
          <a:off x="3621" y="2417740"/>
          <a:ext cx="31892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Questions?</a:t>
          </a:r>
        </a:p>
      </dsp:txBody>
      <dsp:txXfrm>
        <a:off x="3621" y="2417740"/>
        <a:ext cx="3189260" cy="720000"/>
      </dsp:txXfrm>
    </dsp:sp>
    <dsp:sp modelId="{47198EEE-0F3E-450A-90D4-80611B11CD75}">
      <dsp:nvSpPr>
        <dsp:cNvPr id="0" name=""/>
        <dsp:cNvSpPr/>
      </dsp:nvSpPr>
      <dsp:spPr>
        <a:xfrm>
          <a:off x="4628048" y="602155"/>
          <a:ext cx="1435167" cy="14351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082A2-B1D4-47AE-A4F5-055307AF76D8}">
      <dsp:nvSpPr>
        <dsp:cNvPr id="0" name=""/>
        <dsp:cNvSpPr/>
      </dsp:nvSpPr>
      <dsp:spPr>
        <a:xfrm>
          <a:off x="3751002" y="2417740"/>
          <a:ext cx="31892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Josh Constantinou – </a:t>
          </a:r>
          <a:r>
            <a:rPr lang="en-US" sz="2400" kern="1200">
              <a:hlinkClick xmlns:r="http://schemas.openxmlformats.org/officeDocument/2006/relationships" r:id="rId5"/>
            </a:rPr>
            <a:t>josh@jhspei.ca</a:t>
          </a:r>
          <a:endParaRPr lang="en-US" sz="2400" kern="1200"/>
        </a:p>
      </dsp:txBody>
      <dsp:txXfrm>
        <a:off x="3751002" y="2417740"/>
        <a:ext cx="3189260" cy="720000"/>
      </dsp:txXfrm>
    </dsp:sp>
    <dsp:sp modelId="{E37B7224-E0B6-4EF4-A744-A503C408704C}">
      <dsp:nvSpPr>
        <dsp:cNvPr id="0" name=""/>
        <dsp:cNvSpPr/>
      </dsp:nvSpPr>
      <dsp:spPr>
        <a:xfrm>
          <a:off x="8375429" y="602155"/>
          <a:ext cx="1435167" cy="1435167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0AB68C-2CE2-4423-B242-098D68CB3E2D}">
      <dsp:nvSpPr>
        <dsp:cNvPr id="0" name=""/>
        <dsp:cNvSpPr/>
      </dsp:nvSpPr>
      <dsp:spPr>
        <a:xfrm>
          <a:off x="7498383" y="2417740"/>
          <a:ext cx="318926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Ambre Myers – </a:t>
          </a:r>
          <a:r>
            <a:rPr lang="en-US" sz="2400" kern="1200">
              <a:hlinkClick xmlns:r="http://schemas.openxmlformats.org/officeDocument/2006/relationships" r:id="rId8"/>
            </a:rPr>
            <a:t>ambre@jhspei.ca</a:t>
          </a:r>
          <a:endParaRPr lang="en-US" sz="2400" kern="1200"/>
        </a:p>
      </dsp:txBody>
      <dsp:txXfrm>
        <a:off x="7498383" y="2417740"/>
        <a:ext cx="318926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4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5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2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3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5/26/2025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7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5/26/2025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5/26/2025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2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4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5/26/2025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3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5/26/2025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24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Colorful pins connected with a thread">
            <a:extLst>
              <a:ext uri="{FF2B5EF4-FFF2-40B4-BE49-F238E27FC236}">
                <a16:creationId xmlns:a16="http://schemas.microsoft.com/office/drawing/2014/main" id="{6F2973BA-DCB0-6F6A-FDD1-350BDE1D08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788DD-0511-5A8E-8CA6-C3A8CEFB1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3541" y="990599"/>
            <a:ext cx="5619054" cy="4849091"/>
          </a:xfrm>
        </p:spPr>
        <p:txBody>
          <a:bodyPr anchor="ctr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System Mapping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831730-871E-CDC6-8445-F5A161CAD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12865" y="1447799"/>
            <a:ext cx="2368905" cy="4076699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Josh Constantinou &amp; Ambre Myers</a:t>
            </a:r>
          </a:p>
          <a:p>
            <a:r>
              <a:rPr lang="en-US">
                <a:solidFill>
                  <a:srgbClr val="FFFFFF"/>
                </a:solidFill>
              </a:rPr>
              <a:t>Prince Edward Island</a:t>
            </a:r>
            <a:endParaRPr lang="en-CA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47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D2CB5-11DD-5A66-5017-C02D32CB0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</a:t>
            </a:r>
            <a:endParaRPr lang="en-CA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1ABDD35-D842-85BC-61DE-73F7B0273D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521984"/>
              </p:ext>
            </p:extLst>
          </p:nvPr>
        </p:nvGraphicFramePr>
        <p:xfrm>
          <a:off x="700635" y="2221992"/>
          <a:ext cx="10691265" cy="373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86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427A19-6A1A-22A4-BBBF-FCCC33535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8656" y="914400"/>
            <a:ext cx="6236208" cy="1307592"/>
          </a:xfrm>
        </p:spPr>
        <p:txBody>
          <a:bodyPr>
            <a:normAutofit/>
          </a:bodyPr>
          <a:lstStyle/>
          <a:p>
            <a:r>
              <a:rPr lang="en-US" dirty="0"/>
              <a:t>Where to start</a:t>
            </a:r>
            <a:endParaRPr lang="en-CA" dirty="0"/>
          </a:p>
        </p:txBody>
      </p:sp>
      <p:pic>
        <p:nvPicPr>
          <p:cNvPr id="5" name="Picture 4" descr="A midsection of a person holding a miniature house">
            <a:extLst>
              <a:ext uri="{FF2B5EF4-FFF2-40B4-BE49-F238E27FC236}">
                <a16:creationId xmlns:a16="http://schemas.microsoft.com/office/drawing/2014/main" id="{222C8FF7-79AE-1821-351B-C8FBC03FE0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415" r="27744" b="-1"/>
          <a:stretch>
            <a:fillRect/>
          </a:stretch>
        </p:blipFill>
        <p:spPr>
          <a:xfrm>
            <a:off x="20" y="-1"/>
            <a:ext cx="4663420" cy="685800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46871" y="722376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DB6E8-7E70-54CA-54E8-EDA370AC1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656" y="2221992"/>
            <a:ext cx="6236208" cy="394106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/>
              <a:t>Reaching Home Sub Agreements</a:t>
            </a:r>
          </a:p>
          <a:p>
            <a:pPr marL="457200" indent="-457200">
              <a:buAutoNum type="arabicPeriod"/>
            </a:pPr>
            <a:r>
              <a:rPr lang="en-US" dirty="0"/>
              <a:t>Coordinated Access Organizations</a:t>
            </a:r>
          </a:p>
          <a:p>
            <a:pPr marL="457200" indent="-457200">
              <a:buAutoNum type="arabicPeriod"/>
            </a:pPr>
            <a:r>
              <a:rPr lang="en-US" dirty="0"/>
              <a:t>Provincial or Municipal Partners</a:t>
            </a:r>
          </a:p>
          <a:p>
            <a:pPr marL="457200" indent="-457200">
              <a:buAutoNum type="arabicPeriod"/>
            </a:pPr>
            <a:r>
              <a:rPr lang="en-US" dirty="0"/>
              <a:t>Expand to Other Partnerships or Known Resources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754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5CB65D0-496F-4797-A015-C85839E35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orld map made of pins and strings">
            <a:extLst>
              <a:ext uri="{FF2B5EF4-FFF2-40B4-BE49-F238E27FC236}">
                <a16:creationId xmlns:a16="http://schemas.microsoft.com/office/drawing/2014/main" id="{2D0EF7E1-584E-3B8D-5134-D7FE9F783A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>
            <a:fillRect/>
          </a:stretch>
        </p:blipFill>
        <p:spPr>
          <a:xfrm>
            <a:off x="1" y="10"/>
            <a:ext cx="12192000" cy="685798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5D2C779-8883-4E5F-A170-0F464918C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990598"/>
            <a:ext cx="12188952" cy="4745182"/>
          </a:xfrm>
          <a:prstGeom prst="rect">
            <a:avLst/>
          </a:prstGeom>
          <a:gradFill>
            <a:gsLst>
              <a:gs pos="35000">
                <a:srgbClr val="000000">
                  <a:alpha val="41000"/>
                </a:srgbClr>
              </a:gs>
              <a:gs pos="0">
                <a:srgbClr val="000000">
                  <a:alpha val="0"/>
                </a:srgbClr>
              </a:gs>
              <a:gs pos="47744">
                <a:srgbClr val="000000">
                  <a:alpha val="51000"/>
                </a:srgbClr>
              </a:gs>
              <a:gs pos="70000">
                <a:srgbClr val="000000">
                  <a:alpha val="37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BC22B-62C2-8169-D3BC-7E66C4EB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541" y="990599"/>
            <a:ext cx="5619054" cy="48490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400" dirty="0">
                <a:solidFill>
                  <a:srgbClr val="FFFFFF"/>
                </a:solidFill>
              </a:rPr>
              <a:t>Our system map</a:t>
            </a:r>
            <a:endParaRPr lang="en-US" sz="5400">
              <a:solidFill>
                <a:srgbClr val="FFFFFF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D96A694-258D-4418-A83C-B9BA72FD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115300" y="1780927"/>
            <a:ext cx="0" cy="3390901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38100" dir="2700000" sx="88000" sy="88000" algn="tl" rotWithShape="0">
              <a:prstClr val="black">
                <a:alpha val="2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478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A9732-F3AD-AA3A-4B76-5C55FFA4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Tips</a:t>
            </a:r>
            <a:endParaRPr lang="en-CA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3B5D5B-177B-5B21-28D6-7A88230238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620878"/>
              </p:ext>
            </p:extLst>
          </p:nvPr>
        </p:nvGraphicFramePr>
        <p:xfrm>
          <a:off x="700635" y="2221992"/>
          <a:ext cx="10691265" cy="373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19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396C-E60D-FCA1-E5B5-0BD0D206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THANK YOU</a:t>
            </a:r>
            <a:endParaRPr lang="en-CA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0CEC18-2607-23BB-9D3D-F654A7DBF66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00635" y="2221992"/>
          <a:ext cx="10691265" cy="373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9633062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138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Calisto MT</vt:lpstr>
      <vt:lpstr>Univers Condensed</vt:lpstr>
      <vt:lpstr>ChronicleVTI</vt:lpstr>
      <vt:lpstr>System Mapping</vt:lpstr>
      <vt:lpstr>Benefits</vt:lpstr>
      <vt:lpstr>Where to start</vt:lpstr>
      <vt:lpstr>Our system map</vt:lpstr>
      <vt:lpstr>Tips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 Constantinou</dc:creator>
  <cp:lastModifiedBy>Amanda NG</cp:lastModifiedBy>
  <cp:revision>3</cp:revision>
  <dcterms:created xsi:type="dcterms:W3CDTF">2025-05-23T11:57:43Z</dcterms:created>
  <dcterms:modified xsi:type="dcterms:W3CDTF">2025-05-26T13:58:47Z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dacc104-dfa0-47ae-bf90-8b8a399431b6_Enabled">
    <vt:lpwstr>true</vt:lpwstr>
  </property>
  <property fmtid="{D5CDD505-2E9C-101B-9397-08002B2CF9AE}" pid="3" name="MSIP_Label_9dacc104-dfa0-47ae-bf90-8b8a399431b6_SetDate">
    <vt:lpwstr>2025-05-26T13:58:41Z</vt:lpwstr>
  </property>
  <property fmtid="{D5CDD505-2E9C-101B-9397-08002B2CF9AE}" pid="4" name="MSIP_Label_9dacc104-dfa0-47ae-bf90-8b8a399431b6_Method">
    <vt:lpwstr>Standard</vt:lpwstr>
  </property>
  <property fmtid="{D5CDD505-2E9C-101B-9397-08002B2CF9AE}" pid="5" name="MSIP_Label_9dacc104-dfa0-47ae-bf90-8b8a399431b6_Name">
    <vt:lpwstr>Unclassified</vt:lpwstr>
  </property>
  <property fmtid="{D5CDD505-2E9C-101B-9397-08002B2CF9AE}" pid="6" name="MSIP_Label_9dacc104-dfa0-47ae-bf90-8b8a399431b6_SiteId">
    <vt:lpwstr>38430cd6-eda5-46f2-886a-f2a305fd49bc</vt:lpwstr>
  </property>
  <property fmtid="{D5CDD505-2E9C-101B-9397-08002B2CF9AE}" pid="7" name="MSIP_Label_9dacc104-dfa0-47ae-bf90-8b8a399431b6_ActionId">
    <vt:lpwstr>71ed62f4-9d98-40a3-bdf6-7a3e240a080c</vt:lpwstr>
  </property>
  <property fmtid="{D5CDD505-2E9C-101B-9397-08002B2CF9AE}" pid="8" name="MSIP_Label_9dacc104-dfa0-47ae-bf90-8b8a399431b6_ContentBits">
    <vt:lpwstr>0</vt:lpwstr>
  </property>
  <property fmtid="{D5CDD505-2E9C-101B-9397-08002B2CF9AE}" pid="9" name="MSIP_Label_9dacc104-dfa0-47ae-bf90-8b8a399431b6_Tag">
    <vt:lpwstr>10, 3, 0, 1</vt:lpwstr>
  </property>
  <property fmtid="{D5CDD505-2E9C-101B-9397-08002B2CF9AE}" pid="10" name="_AdHocReviewCycleID">
    <vt:i4>1046897054</vt:i4>
  </property>
  <property fmtid="{D5CDD505-2E9C-101B-9397-08002B2CF9AE}" pid="11" name="_NewReviewCycle">
    <vt:lpwstr/>
  </property>
  <property fmtid="{D5CDD505-2E9C-101B-9397-08002B2CF9AE}" pid="12" name="_EmailSubject">
    <vt:lpwstr>Reaching Home Community Connections Landing Page</vt:lpwstr>
  </property>
  <property fmtid="{D5CDD505-2E9C-101B-9397-08002B2CF9AE}" pid="13" name="_AuthorEmail">
    <vt:lpwstr>Padraic.Berting@infc.gc.ca</vt:lpwstr>
  </property>
  <property fmtid="{D5CDD505-2E9C-101B-9397-08002B2CF9AE}" pid="14" name="_AuthorEmailDisplayName">
    <vt:lpwstr>Padraic Berting</vt:lpwstr>
  </property>
</Properties>
</file>