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2" r:id="rId2"/>
    <p:sldId id="305" r:id="rId3"/>
    <p:sldId id="306" r:id="rId4"/>
    <p:sldId id="319" r:id="rId5"/>
    <p:sldId id="321" r:id="rId6"/>
    <p:sldId id="322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20" r:id="rId15"/>
    <p:sldId id="279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CFF01C-D3CE-36F0-18DB-564E4D44C6C5}" name="Rachel Campbell" initials="RC" userId="S::rachel.campbell@infc.gc.ca::3508c8a5-9ecf-48ee-bc78-213339cef2cb" providerId="AD"/>
  <p188:author id="{45FB3871-D45D-A129-11B6-6FEFA492BE1F}" name="Patrick Hunter" initials="PH" userId="S::patrick.hunter@infc.gc.ca::dfdf388b-1a46-4fbb-a4a0-46a21d2c53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816"/>
    <a:srgbClr val="EBBF98"/>
    <a:srgbClr val="E5AF77"/>
    <a:srgbClr val="FFFFFF"/>
    <a:srgbClr val="E1A156"/>
    <a:srgbClr val="DD9635"/>
    <a:srgbClr val="CC8920"/>
    <a:srgbClr val="C69996"/>
    <a:srgbClr val="C47469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291" autoAdjust="0"/>
  </p:normalViewPr>
  <p:slideViewPr>
    <p:cSldViewPr snapToGrid="0" snapToObjects="1">
      <p:cViewPr varScale="1">
        <p:scale>
          <a:sx n="79" d="100"/>
          <a:sy n="79" d="100"/>
        </p:scale>
        <p:origin x="116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41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EFA9F-5896-4BDE-9073-AE5CD5DF6F9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CE411-EE5C-4788-B3C8-4271DD64AC25}">
      <dgm:prSet/>
      <dgm:spPr/>
      <dgm:t>
        <a:bodyPr/>
        <a:lstStyle/>
        <a:p>
          <a:r>
            <a:rPr lang="en-CA"/>
            <a:t>The survey on Homelessness can be administered for up to one month</a:t>
          </a:r>
          <a:endParaRPr lang="en-US"/>
        </a:p>
      </dgm:t>
    </dgm:pt>
    <dgm:pt modelId="{8751DB36-E060-48D0-BF2B-2BB2636EE057}" type="parTrans" cxnId="{2413CF42-7538-4177-9977-EAD94BA3E697}">
      <dgm:prSet/>
      <dgm:spPr/>
      <dgm:t>
        <a:bodyPr/>
        <a:lstStyle/>
        <a:p>
          <a:endParaRPr lang="en-US"/>
        </a:p>
      </dgm:t>
    </dgm:pt>
    <dgm:pt modelId="{D28EB89E-091D-4FCF-8079-316E4980CAA8}" type="sibTrans" cxnId="{2413CF42-7538-4177-9977-EAD94BA3E697}">
      <dgm:prSet/>
      <dgm:spPr/>
      <dgm:t>
        <a:bodyPr/>
        <a:lstStyle/>
        <a:p>
          <a:endParaRPr lang="en-US"/>
        </a:p>
      </dgm:t>
    </dgm:pt>
    <dgm:pt modelId="{1722F68D-E6BF-4384-BE46-90D82F2E6048}">
      <dgm:prSet/>
      <dgm:spPr/>
      <dgm:t>
        <a:bodyPr/>
        <a:lstStyle/>
        <a:p>
          <a:r>
            <a:rPr lang="en-CA"/>
            <a:t>It is recommended to begin administering surveys on the day of your enumeration</a:t>
          </a:r>
          <a:endParaRPr lang="en-US"/>
        </a:p>
      </dgm:t>
    </dgm:pt>
    <dgm:pt modelId="{DE81204B-207C-48BB-9558-B7A76DF36B76}" type="parTrans" cxnId="{BF1093E9-4240-4416-8264-DDF135348799}">
      <dgm:prSet/>
      <dgm:spPr/>
      <dgm:t>
        <a:bodyPr/>
        <a:lstStyle/>
        <a:p>
          <a:endParaRPr lang="en-US"/>
        </a:p>
      </dgm:t>
    </dgm:pt>
    <dgm:pt modelId="{8A86A568-10CF-4EA9-9BE4-94FD95E7B205}" type="sibTrans" cxnId="{BF1093E9-4240-4416-8264-DDF135348799}">
      <dgm:prSet/>
      <dgm:spPr/>
      <dgm:t>
        <a:bodyPr/>
        <a:lstStyle/>
        <a:p>
          <a:endParaRPr lang="en-US"/>
        </a:p>
      </dgm:t>
    </dgm:pt>
    <dgm:pt modelId="{34B5FA39-A213-44F4-8A2C-173E23A81E82}" type="pres">
      <dgm:prSet presAssocID="{8E4EFA9F-5896-4BDE-9073-AE5CD5DF6F9D}" presName="root" presStyleCnt="0">
        <dgm:presLayoutVars>
          <dgm:dir/>
          <dgm:resizeHandles val="exact"/>
        </dgm:presLayoutVars>
      </dgm:prSet>
      <dgm:spPr/>
    </dgm:pt>
    <dgm:pt modelId="{D2DF2927-5849-430A-B5D8-8E1909583135}" type="pres">
      <dgm:prSet presAssocID="{431CE411-EE5C-4788-B3C8-4271DD64AC25}" presName="compNode" presStyleCnt="0"/>
      <dgm:spPr/>
    </dgm:pt>
    <dgm:pt modelId="{ACAFEDA7-B6B7-4978-A4F0-54881F0DE4C1}" type="pres">
      <dgm:prSet presAssocID="{431CE411-EE5C-4788-B3C8-4271DD64AC25}" presName="bgRect" presStyleLbl="bgShp" presStyleIdx="0" presStyleCnt="2"/>
      <dgm:spPr/>
    </dgm:pt>
    <dgm:pt modelId="{540EAAD1-3077-4B09-AB39-7283621C4E26}" type="pres">
      <dgm:prSet presAssocID="{431CE411-EE5C-4788-B3C8-4271DD64AC2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pboard Mixed with solid fill"/>
        </a:ext>
      </dgm:extLst>
    </dgm:pt>
    <dgm:pt modelId="{B2E79324-F4B7-4BDA-985E-064966DC89E6}" type="pres">
      <dgm:prSet presAssocID="{431CE411-EE5C-4788-B3C8-4271DD64AC25}" presName="spaceRect" presStyleCnt="0"/>
      <dgm:spPr/>
    </dgm:pt>
    <dgm:pt modelId="{3DA22109-9583-4C59-A9EE-F74830D12FD4}" type="pres">
      <dgm:prSet presAssocID="{431CE411-EE5C-4788-B3C8-4271DD64AC25}" presName="parTx" presStyleLbl="revTx" presStyleIdx="0" presStyleCnt="2">
        <dgm:presLayoutVars>
          <dgm:chMax val="0"/>
          <dgm:chPref val="0"/>
        </dgm:presLayoutVars>
      </dgm:prSet>
      <dgm:spPr/>
    </dgm:pt>
    <dgm:pt modelId="{331B5256-01F5-44D1-967F-6E73FD527456}" type="pres">
      <dgm:prSet presAssocID="{D28EB89E-091D-4FCF-8079-316E4980CAA8}" presName="sibTrans" presStyleCnt="0"/>
      <dgm:spPr/>
    </dgm:pt>
    <dgm:pt modelId="{B705F17B-6286-4E1E-A5BA-2C1C6D7B13EE}" type="pres">
      <dgm:prSet presAssocID="{1722F68D-E6BF-4384-BE46-90D82F2E6048}" presName="compNode" presStyleCnt="0"/>
      <dgm:spPr/>
    </dgm:pt>
    <dgm:pt modelId="{5EBFCA2D-91DD-4305-962F-CEF350C00347}" type="pres">
      <dgm:prSet presAssocID="{1722F68D-E6BF-4384-BE46-90D82F2E6048}" presName="bgRect" presStyleLbl="bgShp" presStyleIdx="1" presStyleCnt="2"/>
      <dgm:spPr/>
    </dgm:pt>
    <dgm:pt modelId="{E4300A41-256C-412D-A257-C76F83EC0207}" type="pres">
      <dgm:prSet presAssocID="{1722F68D-E6BF-4384-BE46-90D82F2E604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with solid fill"/>
        </a:ext>
      </dgm:extLst>
    </dgm:pt>
    <dgm:pt modelId="{D8F98BCE-AA02-405E-8FB6-4FC41ACF7B3E}" type="pres">
      <dgm:prSet presAssocID="{1722F68D-E6BF-4384-BE46-90D82F2E6048}" presName="spaceRect" presStyleCnt="0"/>
      <dgm:spPr/>
    </dgm:pt>
    <dgm:pt modelId="{BA99E4FD-9606-444F-A9DC-72B9EE13AEA7}" type="pres">
      <dgm:prSet presAssocID="{1722F68D-E6BF-4384-BE46-90D82F2E604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413CF42-7538-4177-9977-EAD94BA3E697}" srcId="{8E4EFA9F-5896-4BDE-9073-AE5CD5DF6F9D}" destId="{431CE411-EE5C-4788-B3C8-4271DD64AC25}" srcOrd="0" destOrd="0" parTransId="{8751DB36-E060-48D0-BF2B-2BB2636EE057}" sibTransId="{D28EB89E-091D-4FCF-8079-316E4980CAA8}"/>
    <dgm:cxn modelId="{622F9FBB-B9BD-4711-90A9-E2EB406FAD4F}" type="presOf" srcId="{431CE411-EE5C-4788-B3C8-4271DD64AC25}" destId="{3DA22109-9583-4C59-A9EE-F74830D12FD4}" srcOrd="0" destOrd="0" presId="urn:microsoft.com/office/officeart/2018/2/layout/IconVerticalSolidList"/>
    <dgm:cxn modelId="{97E084C8-996E-425F-A093-C8355912B049}" type="presOf" srcId="{8E4EFA9F-5896-4BDE-9073-AE5CD5DF6F9D}" destId="{34B5FA39-A213-44F4-8A2C-173E23A81E82}" srcOrd="0" destOrd="0" presId="urn:microsoft.com/office/officeart/2018/2/layout/IconVerticalSolidList"/>
    <dgm:cxn modelId="{BF1093E9-4240-4416-8264-DDF135348799}" srcId="{8E4EFA9F-5896-4BDE-9073-AE5CD5DF6F9D}" destId="{1722F68D-E6BF-4384-BE46-90D82F2E6048}" srcOrd="1" destOrd="0" parTransId="{DE81204B-207C-48BB-9558-B7A76DF36B76}" sibTransId="{8A86A568-10CF-4EA9-9BE4-94FD95E7B205}"/>
    <dgm:cxn modelId="{4F3D26FE-048C-45A1-8C6D-CE401E56C880}" type="presOf" srcId="{1722F68D-E6BF-4384-BE46-90D82F2E6048}" destId="{BA99E4FD-9606-444F-A9DC-72B9EE13AEA7}" srcOrd="0" destOrd="0" presId="urn:microsoft.com/office/officeart/2018/2/layout/IconVerticalSolidList"/>
    <dgm:cxn modelId="{A7342BA3-CE79-4D6A-BBE2-8CC76D90A352}" type="presParOf" srcId="{34B5FA39-A213-44F4-8A2C-173E23A81E82}" destId="{D2DF2927-5849-430A-B5D8-8E1909583135}" srcOrd="0" destOrd="0" presId="urn:microsoft.com/office/officeart/2018/2/layout/IconVerticalSolidList"/>
    <dgm:cxn modelId="{9EBCF773-F4A4-484B-B0E5-7293945DB146}" type="presParOf" srcId="{D2DF2927-5849-430A-B5D8-8E1909583135}" destId="{ACAFEDA7-B6B7-4978-A4F0-54881F0DE4C1}" srcOrd="0" destOrd="0" presId="urn:microsoft.com/office/officeart/2018/2/layout/IconVerticalSolidList"/>
    <dgm:cxn modelId="{E0B6D4CA-A661-40FA-A415-F6FBE413BF32}" type="presParOf" srcId="{D2DF2927-5849-430A-B5D8-8E1909583135}" destId="{540EAAD1-3077-4B09-AB39-7283621C4E26}" srcOrd="1" destOrd="0" presId="urn:microsoft.com/office/officeart/2018/2/layout/IconVerticalSolidList"/>
    <dgm:cxn modelId="{4C2442E1-D8D5-4A87-8BFF-2DA04759218A}" type="presParOf" srcId="{D2DF2927-5849-430A-B5D8-8E1909583135}" destId="{B2E79324-F4B7-4BDA-985E-064966DC89E6}" srcOrd="2" destOrd="0" presId="urn:microsoft.com/office/officeart/2018/2/layout/IconVerticalSolidList"/>
    <dgm:cxn modelId="{01D36B01-A96F-4C76-AA00-C2F7BA869998}" type="presParOf" srcId="{D2DF2927-5849-430A-B5D8-8E1909583135}" destId="{3DA22109-9583-4C59-A9EE-F74830D12FD4}" srcOrd="3" destOrd="0" presId="urn:microsoft.com/office/officeart/2018/2/layout/IconVerticalSolidList"/>
    <dgm:cxn modelId="{DF857964-AFAF-4A3B-A089-D617D61E92FA}" type="presParOf" srcId="{34B5FA39-A213-44F4-8A2C-173E23A81E82}" destId="{331B5256-01F5-44D1-967F-6E73FD527456}" srcOrd="1" destOrd="0" presId="urn:microsoft.com/office/officeart/2018/2/layout/IconVerticalSolidList"/>
    <dgm:cxn modelId="{E132683C-C89A-40B8-B388-09B200A603E3}" type="presParOf" srcId="{34B5FA39-A213-44F4-8A2C-173E23A81E82}" destId="{B705F17B-6286-4E1E-A5BA-2C1C6D7B13EE}" srcOrd="2" destOrd="0" presId="urn:microsoft.com/office/officeart/2018/2/layout/IconVerticalSolidList"/>
    <dgm:cxn modelId="{6FDEE892-ECA6-4B4C-B488-1184E2BA831F}" type="presParOf" srcId="{B705F17B-6286-4E1E-A5BA-2C1C6D7B13EE}" destId="{5EBFCA2D-91DD-4305-962F-CEF350C00347}" srcOrd="0" destOrd="0" presId="urn:microsoft.com/office/officeart/2018/2/layout/IconVerticalSolidList"/>
    <dgm:cxn modelId="{B9ABA7C1-4ADB-45BE-B860-1AE9C12D2C9F}" type="presParOf" srcId="{B705F17B-6286-4E1E-A5BA-2C1C6D7B13EE}" destId="{E4300A41-256C-412D-A257-C76F83EC0207}" srcOrd="1" destOrd="0" presId="urn:microsoft.com/office/officeart/2018/2/layout/IconVerticalSolidList"/>
    <dgm:cxn modelId="{A0A5B9E6-5890-42F9-A698-7DC0B086487F}" type="presParOf" srcId="{B705F17B-6286-4E1E-A5BA-2C1C6D7B13EE}" destId="{D8F98BCE-AA02-405E-8FB6-4FC41ACF7B3E}" srcOrd="2" destOrd="0" presId="urn:microsoft.com/office/officeart/2018/2/layout/IconVerticalSolidList"/>
    <dgm:cxn modelId="{6BA2F25D-F9C6-470A-8840-25B4974F2643}" type="presParOf" srcId="{B705F17B-6286-4E1E-A5BA-2C1C6D7B13EE}" destId="{BA99E4FD-9606-444F-A9DC-72B9EE13AE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49978-430B-422E-82E3-466B7D46ECC9}" type="doc">
      <dgm:prSet loTypeId="urn:microsoft.com/office/officeart/2005/8/layout/hChevron3" loCatId="process" qsTypeId="urn:microsoft.com/office/officeart/2005/8/quickstyle/simple1" qsCatId="simple" csTypeId="urn:microsoft.com/office/officeart/2005/8/colors/accent1_3" csCatId="accent1" phldr="1"/>
      <dgm:spPr/>
    </dgm:pt>
    <dgm:pt modelId="{E4273CC1-173E-476A-BC30-3695F84370E7}">
      <dgm:prSet phldrT="[Text]"/>
      <dgm:spPr/>
      <dgm:t>
        <a:bodyPr/>
        <a:lstStyle/>
        <a:p>
          <a:r>
            <a:rPr lang="en-CA" dirty="0"/>
            <a:t>8 pm</a:t>
          </a:r>
        </a:p>
      </dgm:t>
    </dgm:pt>
    <dgm:pt modelId="{B4942B0F-C635-44FD-9589-7A96446F1B14}" type="parTrans" cxnId="{39663C7E-C2E1-48BE-A98B-AB05A33FDA7E}">
      <dgm:prSet/>
      <dgm:spPr/>
      <dgm:t>
        <a:bodyPr/>
        <a:lstStyle/>
        <a:p>
          <a:endParaRPr lang="en-CA"/>
        </a:p>
      </dgm:t>
    </dgm:pt>
    <dgm:pt modelId="{CB6A1F4D-88CA-48B0-8B59-E379965D3ECF}" type="sibTrans" cxnId="{39663C7E-C2E1-48BE-A98B-AB05A33FDA7E}">
      <dgm:prSet/>
      <dgm:spPr/>
      <dgm:t>
        <a:bodyPr/>
        <a:lstStyle/>
        <a:p>
          <a:endParaRPr lang="en-CA"/>
        </a:p>
      </dgm:t>
    </dgm:pt>
    <dgm:pt modelId="{76386908-CD7F-4F5D-B492-78CD3FC94BF2}">
      <dgm:prSet phldrT="[Text]"/>
      <dgm:spPr/>
      <dgm:t>
        <a:bodyPr/>
        <a:lstStyle/>
        <a:p>
          <a:r>
            <a:rPr lang="en-CA" dirty="0"/>
            <a:t>9 pm</a:t>
          </a:r>
        </a:p>
      </dgm:t>
    </dgm:pt>
    <dgm:pt modelId="{28403AD8-AEF2-4150-AD9E-19D3A128390B}" type="parTrans" cxnId="{84167194-DC7E-4E20-8310-7B79B179624C}">
      <dgm:prSet/>
      <dgm:spPr/>
      <dgm:t>
        <a:bodyPr/>
        <a:lstStyle/>
        <a:p>
          <a:endParaRPr lang="en-CA"/>
        </a:p>
      </dgm:t>
    </dgm:pt>
    <dgm:pt modelId="{B5DAAF8B-F19E-47C1-952E-7CCA4DEC9413}" type="sibTrans" cxnId="{84167194-DC7E-4E20-8310-7B79B179624C}">
      <dgm:prSet/>
      <dgm:spPr/>
      <dgm:t>
        <a:bodyPr/>
        <a:lstStyle/>
        <a:p>
          <a:endParaRPr lang="en-CA"/>
        </a:p>
      </dgm:t>
    </dgm:pt>
    <dgm:pt modelId="{897BDC6B-277A-43DC-9BF5-C3C96F5EAC54}">
      <dgm:prSet phldrT="[Text]"/>
      <dgm:spPr/>
      <dgm:t>
        <a:bodyPr/>
        <a:lstStyle/>
        <a:p>
          <a:r>
            <a:rPr lang="en-CA" dirty="0"/>
            <a:t>10 pm</a:t>
          </a:r>
        </a:p>
      </dgm:t>
    </dgm:pt>
    <dgm:pt modelId="{93A41B65-40CF-4A6B-A40F-2644E39D7059}" type="parTrans" cxnId="{DE0340D8-FA4F-4BB3-99F9-4320CA30B9E5}">
      <dgm:prSet/>
      <dgm:spPr/>
      <dgm:t>
        <a:bodyPr/>
        <a:lstStyle/>
        <a:p>
          <a:endParaRPr lang="en-CA"/>
        </a:p>
      </dgm:t>
    </dgm:pt>
    <dgm:pt modelId="{65E52C43-3BC3-4E07-B454-85D3D8A095A9}" type="sibTrans" cxnId="{DE0340D8-FA4F-4BB3-99F9-4320CA30B9E5}">
      <dgm:prSet/>
      <dgm:spPr/>
      <dgm:t>
        <a:bodyPr/>
        <a:lstStyle/>
        <a:p>
          <a:endParaRPr lang="en-CA"/>
        </a:p>
      </dgm:t>
    </dgm:pt>
    <dgm:pt modelId="{3B54EAC2-B8BF-4A9E-9117-D877A3B7865C}">
      <dgm:prSet phldrT="[Text]"/>
      <dgm:spPr/>
      <dgm:t>
        <a:bodyPr/>
        <a:lstStyle/>
        <a:p>
          <a:r>
            <a:rPr lang="en-CA" dirty="0"/>
            <a:t>11 pm</a:t>
          </a:r>
        </a:p>
      </dgm:t>
    </dgm:pt>
    <dgm:pt modelId="{922A44AD-E9D7-4E78-8567-455C5B97872C}" type="parTrans" cxnId="{0CFCA946-C5D1-4B7B-8EA0-32A6DC941071}">
      <dgm:prSet/>
      <dgm:spPr/>
      <dgm:t>
        <a:bodyPr/>
        <a:lstStyle/>
        <a:p>
          <a:endParaRPr lang="en-CA"/>
        </a:p>
      </dgm:t>
    </dgm:pt>
    <dgm:pt modelId="{8E599AA4-7E95-45CD-83C5-486D00BE2856}" type="sibTrans" cxnId="{0CFCA946-C5D1-4B7B-8EA0-32A6DC941071}">
      <dgm:prSet/>
      <dgm:spPr/>
      <dgm:t>
        <a:bodyPr/>
        <a:lstStyle/>
        <a:p>
          <a:endParaRPr lang="en-CA"/>
        </a:p>
      </dgm:t>
    </dgm:pt>
    <dgm:pt modelId="{AA28597D-1E72-430A-A030-B5F507B975D5}">
      <dgm:prSet phldrT="[Text]"/>
      <dgm:spPr/>
      <dgm:t>
        <a:bodyPr/>
        <a:lstStyle/>
        <a:p>
          <a:r>
            <a:rPr lang="en-CA" dirty="0"/>
            <a:t>Stop</a:t>
          </a:r>
        </a:p>
      </dgm:t>
    </dgm:pt>
    <dgm:pt modelId="{45722A1A-28D8-4FFA-8539-F3DE9C363FF8}" type="parTrans" cxnId="{9500EB2A-4E42-4E0F-8416-B7CFA441AA2C}">
      <dgm:prSet/>
      <dgm:spPr/>
      <dgm:t>
        <a:bodyPr/>
        <a:lstStyle/>
        <a:p>
          <a:endParaRPr lang="en-CA"/>
        </a:p>
      </dgm:t>
    </dgm:pt>
    <dgm:pt modelId="{D1A24BF7-183C-411D-9653-59C0A8D32422}" type="sibTrans" cxnId="{9500EB2A-4E42-4E0F-8416-B7CFA441AA2C}">
      <dgm:prSet/>
      <dgm:spPr/>
      <dgm:t>
        <a:bodyPr/>
        <a:lstStyle/>
        <a:p>
          <a:endParaRPr lang="en-CA"/>
        </a:p>
      </dgm:t>
    </dgm:pt>
    <dgm:pt modelId="{1021A302-94F9-4739-96E1-74F581C1CD6D}" type="pres">
      <dgm:prSet presAssocID="{19949978-430B-422E-82E3-466B7D46ECC9}" presName="Name0" presStyleCnt="0">
        <dgm:presLayoutVars>
          <dgm:dir/>
          <dgm:resizeHandles val="exact"/>
        </dgm:presLayoutVars>
      </dgm:prSet>
      <dgm:spPr/>
    </dgm:pt>
    <dgm:pt modelId="{A0932F37-2CE5-4435-A11C-FE6B7DED6A34}" type="pres">
      <dgm:prSet presAssocID="{E4273CC1-173E-476A-BC30-3695F84370E7}" presName="parTxOnly" presStyleLbl="node1" presStyleIdx="0" presStyleCnt="5">
        <dgm:presLayoutVars>
          <dgm:bulletEnabled val="1"/>
        </dgm:presLayoutVars>
      </dgm:prSet>
      <dgm:spPr/>
    </dgm:pt>
    <dgm:pt modelId="{CDB5BC3C-767C-47F7-A0B4-A72BF9DF3E13}" type="pres">
      <dgm:prSet presAssocID="{CB6A1F4D-88CA-48B0-8B59-E379965D3ECF}" presName="parSpace" presStyleCnt="0"/>
      <dgm:spPr/>
    </dgm:pt>
    <dgm:pt modelId="{9DD8E28B-4C13-4146-B779-5E3158D19480}" type="pres">
      <dgm:prSet presAssocID="{76386908-CD7F-4F5D-B492-78CD3FC94BF2}" presName="parTxOnly" presStyleLbl="node1" presStyleIdx="1" presStyleCnt="5">
        <dgm:presLayoutVars>
          <dgm:bulletEnabled val="1"/>
        </dgm:presLayoutVars>
      </dgm:prSet>
      <dgm:spPr/>
    </dgm:pt>
    <dgm:pt modelId="{BCA5E2C3-601B-44F5-95BF-3547278E9EB7}" type="pres">
      <dgm:prSet presAssocID="{B5DAAF8B-F19E-47C1-952E-7CCA4DEC9413}" presName="parSpace" presStyleCnt="0"/>
      <dgm:spPr/>
    </dgm:pt>
    <dgm:pt modelId="{DF7011E5-59B6-4AF2-8278-5BFBD5C6C886}" type="pres">
      <dgm:prSet presAssocID="{897BDC6B-277A-43DC-9BF5-C3C96F5EAC54}" presName="parTxOnly" presStyleLbl="node1" presStyleIdx="2" presStyleCnt="5">
        <dgm:presLayoutVars>
          <dgm:bulletEnabled val="1"/>
        </dgm:presLayoutVars>
      </dgm:prSet>
      <dgm:spPr/>
    </dgm:pt>
    <dgm:pt modelId="{D6FAA215-90B6-4353-9541-0111D9B079B4}" type="pres">
      <dgm:prSet presAssocID="{65E52C43-3BC3-4E07-B454-85D3D8A095A9}" presName="parSpace" presStyleCnt="0"/>
      <dgm:spPr/>
    </dgm:pt>
    <dgm:pt modelId="{08F3A8C7-1240-4C27-BD91-5EE9278670D4}" type="pres">
      <dgm:prSet presAssocID="{3B54EAC2-B8BF-4A9E-9117-D877A3B7865C}" presName="parTxOnly" presStyleLbl="node1" presStyleIdx="3" presStyleCnt="5">
        <dgm:presLayoutVars>
          <dgm:bulletEnabled val="1"/>
        </dgm:presLayoutVars>
      </dgm:prSet>
      <dgm:spPr/>
    </dgm:pt>
    <dgm:pt modelId="{F41D2437-8A24-4456-8378-E5EE29E35D72}" type="pres">
      <dgm:prSet presAssocID="{8E599AA4-7E95-45CD-83C5-486D00BE2856}" presName="parSpace" presStyleCnt="0"/>
      <dgm:spPr/>
    </dgm:pt>
    <dgm:pt modelId="{FDA810D3-75F7-4526-B8A9-8833704912D1}" type="pres">
      <dgm:prSet presAssocID="{AA28597D-1E72-430A-A030-B5F507B975D5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500EB2A-4E42-4E0F-8416-B7CFA441AA2C}" srcId="{19949978-430B-422E-82E3-466B7D46ECC9}" destId="{AA28597D-1E72-430A-A030-B5F507B975D5}" srcOrd="4" destOrd="0" parTransId="{45722A1A-28D8-4FFA-8539-F3DE9C363FF8}" sibTransId="{D1A24BF7-183C-411D-9653-59C0A8D32422}"/>
    <dgm:cxn modelId="{A507EB5D-E639-4CF7-A942-6581F4390E8F}" type="presOf" srcId="{19949978-430B-422E-82E3-466B7D46ECC9}" destId="{1021A302-94F9-4739-96E1-74F581C1CD6D}" srcOrd="0" destOrd="0" presId="urn:microsoft.com/office/officeart/2005/8/layout/hChevron3"/>
    <dgm:cxn modelId="{0CFCA946-C5D1-4B7B-8EA0-32A6DC941071}" srcId="{19949978-430B-422E-82E3-466B7D46ECC9}" destId="{3B54EAC2-B8BF-4A9E-9117-D877A3B7865C}" srcOrd="3" destOrd="0" parTransId="{922A44AD-E9D7-4E78-8567-455C5B97872C}" sibTransId="{8E599AA4-7E95-45CD-83C5-486D00BE2856}"/>
    <dgm:cxn modelId="{87D17352-DDF2-4337-828C-75B0515B8C3E}" type="presOf" srcId="{E4273CC1-173E-476A-BC30-3695F84370E7}" destId="{A0932F37-2CE5-4435-A11C-FE6B7DED6A34}" srcOrd="0" destOrd="0" presId="urn:microsoft.com/office/officeart/2005/8/layout/hChevron3"/>
    <dgm:cxn modelId="{39663C7E-C2E1-48BE-A98B-AB05A33FDA7E}" srcId="{19949978-430B-422E-82E3-466B7D46ECC9}" destId="{E4273CC1-173E-476A-BC30-3695F84370E7}" srcOrd="0" destOrd="0" parTransId="{B4942B0F-C635-44FD-9589-7A96446F1B14}" sibTransId="{CB6A1F4D-88CA-48B0-8B59-E379965D3ECF}"/>
    <dgm:cxn modelId="{84167194-DC7E-4E20-8310-7B79B179624C}" srcId="{19949978-430B-422E-82E3-466B7D46ECC9}" destId="{76386908-CD7F-4F5D-B492-78CD3FC94BF2}" srcOrd="1" destOrd="0" parTransId="{28403AD8-AEF2-4150-AD9E-19D3A128390B}" sibTransId="{B5DAAF8B-F19E-47C1-952E-7CCA4DEC9413}"/>
    <dgm:cxn modelId="{916833D5-D268-4B77-8E96-AEC19EA54E78}" type="presOf" srcId="{AA28597D-1E72-430A-A030-B5F507B975D5}" destId="{FDA810D3-75F7-4526-B8A9-8833704912D1}" srcOrd="0" destOrd="0" presId="urn:microsoft.com/office/officeart/2005/8/layout/hChevron3"/>
    <dgm:cxn modelId="{DE0340D8-FA4F-4BB3-99F9-4320CA30B9E5}" srcId="{19949978-430B-422E-82E3-466B7D46ECC9}" destId="{897BDC6B-277A-43DC-9BF5-C3C96F5EAC54}" srcOrd="2" destOrd="0" parTransId="{93A41B65-40CF-4A6B-A40F-2644E39D7059}" sibTransId="{65E52C43-3BC3-4E07-B454-85D3D8A095A9}"/>
    <dgm:cxn modelId="{A15E1AF5-6F1F-4C37-B508-C8F20496F661}" type="presOf" srcId="{76386908-CD7F-4F5D-B492-78CD3FC94BF2}" destId="{9DD8E28B-4C13-4146-B779-5E3158D19480}" srcOrd="0" destOrd="0" presId="urn:microsoft.com/office/officeart/2005/8/layout/hChevron3"/>
    <dgm:cxn modelId="{3C883CF5-882B-4C7C-A367-DFEC4BAFE7CA}" type="presOf" srcId="{3B54EAC2-B8BF-4A9E-9117-D877A3B7865C}" destId="{08F3A8C7-1240-4C27-BD91-5EE9278670D4}" srcOrd="0" destOrd="0" presId="urn:microsoft.com/office/officeart/2005/8/layout/hChevron3"/>
    <dgm:cxn modelId="{E7E5FFFE-27EC-4AA8-9812-C8DD34B374F9}" type="presOf" srcId="{897BDC6B-277A-43DC-9BF5-C3C96F5EAC54}" destId="{DF7011E5-59B6-4AF2-8278-5BFBD5C6C886}" srcOrd="0" destOrd="0" presId="urn:microsoft.com/office/officeart/2005/8/layout/hChevron3"/>
    <dgm:cxn modelId="{5D50AD01-3EA7-44AA-96D7-94CC4A460265}" type="presParOf" srcId="{1021A302-94F9-4739-96E1-74F581C1CD6D}" destId="{A0932F37-2CE5-4435-A11C-FE6B7DED6A34}" srcOrd="0" destOrd="0" presId="urn:microsoft.com/office/officeart/2005/8/layout/hChevron3"/>
    <dgm:cxn modelId="{51817FEA-6BC2-4E44-A864-21CF155FF4C3}" type="presParOf" srcId="{1021A302-94F9-4739-96E1-74F581C1CD6D}" destId="{CDB5BC3C-767C-47F7-A0B4-A72BF9DF3E13}" srcOrd="1" destOrd="0" presId="urn:microsoft.com/office/officeart/2005/8/layout/hChevron3"/>
    <dgm:cxn modelId="{F41B10DA-F67D-48CE-8063-D8AF8CEB15B7}" type="presParOf" srcId="{1021A302-94F9-4739-96E1-74F581C1CD6D}" destId="{9DD8E28B-4C13-4146-B779-5E3158D19480}" srcOrd="2" destOrd="0" presId="urn:microsoft.com/office/officeart/2005/8/layout/hChevron3"/>
    <dgm:cxn modelId="{0048E22A-FC7F-4F42-BC98-95A2C6AABEF9}" type="presParOf" srcId="{1021A302-94F9-4739-96E1-74F581C1CD6D}" destId="{BCA5E2C3-601B-44F5-95BF-3547278E9EB7}" srcOrd="3" destOrd="0" presId="urn:microsoft.com/office/officeart/2005/8/layout/hChevron3"/>
    <dgm:cxn modelId="{4FD31E6E-9724-4581-A930-46F2A5AAA1CA}" type="presParOf" srcId="{1021A302-94F9-4739-96E1-74F581C1CD6D}" destId="{DF7011E5-59B6-4AF2-8278-5BFBD5C6C886}" srcOrd="4" destOrd="0" presId="urn:microsoft.com/office/officeart/2005/8/layout/hChevron3"/>
    <dgm:cxn modelId="{66DCB46D-020B-4D38-B9FD-C22A02A0E639}" type="presParOf" srcId="{1021A302-94F9-4739-96E1-74F581C1CD6D}" destId="{D6FAA215-90B6-4353-9541-0111D9B079B4}" srcOrd="5" destOrd="0" presId="urn:microsoft.com/office/officeart/2005/8/layout/hChevron3"/>
    <dgm:cxn modelId="{9D72038B-A25E-4177-AF00-B5A9B38FF649}" type="presParOf" srcId="{1021A302-94F9-4739-96E1-74F581C1CD6D}" destId="{08F3A8C7-1240-4C27-BD91-5EE9278670D4}" srcOrd="6" destOrd="0" presId="urn:microsoft.com/office/officeart/2005/8/layout/hChevron3"/>
    <dgm:cxn modelId="{E043027E-9840-40C2-AD29-171A84BA3507}" type="presParOf" srcId="{1021A302-94F9-4739-96E1-74F581C1CD6D}" destId="{F41D2437-8A24-4456-8378-E5EE29E35D72}" srcOrd="7" destOrd="0" presId="urn:microsoft.com/office/officeart/2005/8/layout/hChevron3"/>
    <dgm:cxn modelId="{9EA11992-A8B1-42BB-AE2E-0EBFB92429CF}" type="presParOf" srcId="{1021A302-94F9-4739-96E1-74F581C1CD6D}" destId="{FDA810D3-75F7-4526-B8A9-8833704912D1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949978-430B-422E-82E3-466B7D46ECC9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E4273CC1-173E-476A-BC30-3695F84370E7}">
      <dgm:prSet phldrT="[Text]"/>
      <dgm:spPr/>
      <dgm:t>
        <a:bodyPr/>
        <a:lstStyle/>
        <a:p>
          <a:r>
            <a:rPr lang="en-CA" dirty="0"/>
            <a:t>6 am</a:t>
          </a:r>
        </a:p>
      </dgm:t>
    </dgm:pt>
    <dgm:pt modelId="{B4942B0F-C635-44FD-9589-7A96446F1B14}" type="parTrans" cxnId="{39663C7E-C2E1-48BE-A98B-AB05A33FDA7E}">
      <dgm:prSet/>
      <dgm:spPr/>
      <dgm:t>
        <a:bodyPr/>
        <a:lstStyle/>
        <a:p>
          <a:endParaRPr lang="en-CA"/>
        </a:p>
      </dgm:t>
    </dgm:pt>
    <dgm:pt modelId="{CB6A1F4D-88CA-48B0-8B59-E379965D3ECF}" type="sibTrans" cxnId="{39663C7E-C2E1-48BE-A98B-AB05A33FDA7E}">
      <dgm:prSet/>
      <dgm:spPr/>
      <dgm:t>
        <a:bodyPr/>
        <a:lstStyle/>
        <a:p>
          <a:endParaRPr lang="en-CA"/>
        </a:p>
      </dgm:t>
    </dgm:pt>
    <dgm:pt modelId="{76386908-CD7F-4F5D-B492-78CD3FC94BF2}">
      <dgm:prSet phldrT="[Text]"/>
      <dgm:spPr>
        <a:solidFill>
          <a:srgbClr val="DD9635"/>
        </a:solidFill>
      </dgm:spPr>
      <dgm:t>
        <a:bodyPr/>
        <a:lstStyle/>
        <a:p>
          <a:r>
            <a:rPr lang="en-CA" dirty="0"/>
            <a:t>7 am</a:t>
          </a:r>
        </a:p>
      </dgm:t>
    </dgm:pt>
    <dgm:pt modelId="{28403AD8-AEF2-4150-AD9E-19D3A128390B}" type="parTrans" cxnId="{84167194-DC7E-4E20-8310-7B79B179624C}">
      <dgm:prSet/>
      <dgm:spPr/>
      <dgm:t>
        <a:bodyPr/>
        <a:lstStyle/>
        <a:p>
          <a:endParaRPr lang="en-CA"/>
        </a:p>
      </dgm:t>
    </dgm:pt>
    <dgm:pt modelId="{B5DAAF8B-F19E-47C1-952E-7CCA4DEC9413}" type="sibTrans" cxnId="{84167194-DC7E-4E20-8310-7B79B179624C}">
      <dgm:prSet/>
      <dgm:spPr/>
      <dgm:t>
        <a:bodyPr/>
        <a:lstStyle/>
        <a:p>
          <a:endParaRPr lang="en-CA"/>
        </a:p>
      </dgm:t>
    </dgm:pt>
    <dgm:pt modelId="{897BDC6B-277A-43DC-9BF5-C3C96F5EAC54}">
      <dgm:prSet phldrT="[Text]"/>
      <dgm:spPr>
        <a:solidFill>
          <a:srgbClr val="E1A156"/>
        </a:solidFill>
      </dgm:spPr>
      <dgm:t>
        <a:bodyPr/>
        <a:lstStyle/>
        <a:p>
          <a:r>
            <a:rPr lang="en-CA" dirty="0"/>
            <a:t>8 am</a:t>
          </a:r>
        </a:p>
      </dgm:t>
    </dgm:pt>
    <dgm:pt modelId="{93A41B65-40CF-4A6B-A40F-2644E39D7059}" type="parTrans" cxnId="{DE0340D8-FA4F-4BB3-99F9-4320CA30B9E5}">
      <dgm:prSet/>
      <dgm:spPr/>
      <dgm:t>
        <a:bodyPr/>
        <a:lstStyle/>
        <a:p>
          <a:endParaRPr lang="en-CA"/>
        </a:p>
      </dgm:t>
    </dgm:pt>
    <dgm:pt modelId="{65E52C43-3BC3-4E07-B454-85D3D8A095A9}" type="sibTrans" cxnId="{DE0340D8-FA4F-4BB3-99F9-4320CA30B9E5}">
      <dgm:prSet/>
      <dgm:spPr/>
      <dgm:t>
        <a:bodyPr/>
        <a:lstStyle/>
        <a:p>
          <a:endParaRPr lang="en-CA"/>
        </a:p>
      </dgm:t>
    </dgm:pt>
    <dgm:pt modelId="{3B54EAC2-B8BF-4A9E-9117-D877A3B7865C}">
      <dgm:prSet phldrT="[Text]"/>
      <dgm:spPr>
        <a:solidFill>
          <a:srgbClr val="E5AF77"/>
        </a:solidFill>
      </dgm:spPr>
      <dgm:t>
        <a:bodyPr/>
        <a:lstStyle/>
        <a:p>
          <a:r>
            <a:rPr lang="en-CA" dirty="0"/>
            <a:t>9 am</a:t>
          </a:r>
        </a:p>
      </dgm:t>
    </dgm:pt>
    <dgm:pt modelId="{922A44AD-E9D7-4E78-8567-455C5B97872C}" type="parTrans" cxnId="{0CFCA946-C5D1-4B7B-8EA0-32A6DC941071}">
      <dgm:prSet/>
      <dgm:spPr/>
      <dgm:t>
        <a:bodyPr/>
        <a:lstStyle/>
        <a:p>
          <a:endParaRPr lang="en-CA"/>
        </a:p>
      </dgm:t>
    </dgm:pt>
    <dgm:pt modelId="{8E599AA4-7E95-45CD-83C5-486D00BE2856}" type="sibTrans" cxnId="{0CFCA946-C5D1-4B7B-8EA0-32A6DC941071}">
      <dgm:prSet/>
      <dgm:spPr/>
      <dgm:t>
        <a:bodyPr/>
        <a:lstStyle/>
        <a:p>
          <a:endParaRPr lang="en-CA"/>
        </a:p>
      </dgm:t>
    </dgm:pt>
    <dgm:pt modelId="{AA28597D-1E72-430A-A030-B5F507B975D5}">
      <dgm:prSet phldrT="[Text]"/>
      <dgm:spPr>
        <a:solidFill>
          <a:srgbClr val="EBBF98"/>
        </a:solidFill>
      </dgm:spPr>
      <dgm:t>
        <a:bodyPr/>
        <a:lstStyle/>
        <a:p>
          <a:r>
            <a:rPr lang="en-CA" dirty="0"/>
            <a:t>Stop</a:t>
          </a:r>
        </a:p>
      </dgm:t>
    </dgm:pt>
    <dgm:pt modelId="{45722A1A-28D8-4FFA-8539-F3DE9C363FF8}" type="parTrans" cxnId="{9500EB2A-4E42-4E0F-8416-B7CFA441AA2C}">
      <dgm:prSet/>
      <dgm:spPr/>
      <dgm:t>
        <a:bodyPr/>
        <a:lstStyle/>
        <a:p>
          <a:endParaRPr lang="en-CA"/>
        </a:p>
      </dgm:t>
    </dgm:pt>
    <dgm:pt modelId="{D1A24BF7-183C-411D-9653-59C0A8D32422}" type="sibTrans" cxnId="{9500EB2A-4E42-4E0F-8416-B7CFA441AA2C}">
      <dgm:prSet/>
      <dgm:spPr/>
      <dgm:t>
        <a:bodyPr/>
        <a:lstStyle/>
        <a:p>
          <a:endParaRPr lang="en-CA"/>
        </a:p>
      </dgm:t>
    </dgm:pt>
    <dgm:pt modelId="{1021A302-94F9-4739-96E1-74F581C1CD6D}" type="pres">
      <dgm:prSet presAssocID="{19949978-430B-422E-82E3-466B7D46ECC9}" presName="Name0" presStyleCnt="0">
        <dgm:presLayoutVars>
          <dgm:dir/>
          <dgm:resizeHandles val="exact"/>
        </dgm:presLayoutVars>
      </dgm:prSet>
      <dgm:spPr/>
    </dgm:pt>
    <dgm:pt modelId="{A0932F37-2CE5-4435-A11C-FE6B7DED6A34}" type="pres">
      <dgm:prSet presAssocID="{E4273CC1-173E-476A-BC30-3695F84370E7}" presName="parTxOnly" presStyleLbl="node1" presStyleIdx="0" presStyleCnt="5">
        <dgm:presLayoutVars>
          <dgm:bulletEnabled val="1"/>
        </dgm:presLayoutVars>
      </dgm:prSet>
      <dgm:spPr/>
    </dgm:pt>
    <dgm:pt modelId="{CDB5BC3C-767C-47F7-A0B4-A72BF9DF3E13}" type="pres">
      <dgm:prSet presAssocID="{CB6A1F4D-88CA-48B0-8B59-E379965D3ECF}" presName="parSpace" presStyleCnt="0"/>
      <dgm:spPr/>
    </dgm:pt>
    <dgm:pt modelId="{9DD8E28B-4C13-4146-B779-5E3158D19480}" type="pres">
      <dgm:prSet presAssocID="{76386908-CD7F-4F5D-B492-78CD3FC94BF2}" presName="parTxOnly" presStyleLbl="node1" presStyleIdx="1" presStyleCnt="5">
        <dgm:presLayoutVars>
          <dgm:bulletEnabled val="1"/>
        </dgm:presLayoutVars>
      </dgm:prSet>
      <dgm:spPr/>
    </dgm:pt>
    <dgm:pt modelId="{BCA5E2C3-601B-44F5-95BF-3547278E9EB7}" type="pres">
      <dgm:prSet presAssocID="{B5DAAF8B-F19E-47C1-952E-7CCA4DEC9413}" presName="parSpace" presStyleCnt="0"/>
      <dgm:spPr/>
    </dgm:pt>
    <dgm:pt modelId="{DF7011E5-59B6-4AF2-8278-5BFBD5C6C886}" type="pres">
      <dgm:prSet presAssocID="{897BDC6B-277A-43DC-9BF5-C3C96F5EAC54}" presName="parTxOnly" presStyleLbl="node1" presStyleIdx="2" presStyleCnt="5">
        <dgm:presLayoutVars>
          <dgm:bulletEnabled val="1"/>
        </dgm:presLayoutVars>
      </dgm:prSet>
      <dgm:spPr/>
    </dgm:pt>
    <dgm:pt modelId="{D6FAA215-90B6-4353-9541-0111D9B079B4}" type="pres">
      <dgm:prSet presAssocID="{65E52C43-3BC3-4E07-B454-85D3D8A095A9}" presName="parSpace" presStyleCnt="0"/>
      <dgm:spPr/>
    </dgm:pt>
    <dgm:pt modelId="{08F3A8C7-1240-4C27-BD91-5EE9278670D4}" type="pres">
      <dgm:prSet presAssocID="{3B54EAC2-B8BF-4A9E-9117-D877A3B7865C}" presName="parTxOnly" presStyleLbl="node1" presStyleIdx="3" presStyleCnt="5">
        <dgm:presLayoutVars>
          <dgm:bulletEnabled val="1"/>
        </dgm:presLayoutVars>
      </dgm:prSet>
      <dgm:spPr/>
    </dgm:pt>
    <dgm:pt modelId="{F41D2437-8A24-4456-8378-E5EE29E35D72}" type="pres">
      <dgm:prSet presAssocID="{8E599AA4-7E95-45CD-83C5-486D00BE2856}" presName="parSpace" presStyleCnt="0"/>
      <dgm:spPr/>
    </dgm:pt>
    <dgm:pt modelId="{FDA810D3-75F7-4526-B8A9-8833704912D1}" type="pres">
      <dgm:prSet presAssocID="{AA28597D-1E72-430A-A030-B5F507B975D5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9500EB2A-4E42-4E0F-8416-B7CFA441AA2C}" srcId="{19949978-430B-422E-82E3-466B7D46ECC9}" destId="{AA28597D-1E72-430A-A030-B5F507B975D5}" srcOrd="4" destOrd="0" parTransId="{45722A1A-28D8-4FFA-8539-F3DE9C363FF8}" sibTransId="{D1A24BF7-183C-411D-9653-59C0A8D32422}"/>
    <dgm:cxn modelId="{A507EB5D-E639-4CF7-A942-6581F4390E8F}" type="presOf" srcId="{19949978-430B-422E-82E3-466B7D46ECC9}" destId="{1021A302-94F9-4739-96E1-74F581C1CD6D}" srcOrd="0" destOrd="0" presId="urn:microsoft.com/office/officeart/2005/8/layout/hChevron3"/>
    <dgm:cxn modelId="{0CFCA946-C5D1-4B7B-8EA0-32A6DC941071}" srcId="{19949978-430B-422E-82E3-466B7D46ECC9}" destId="{3B54EAC2-B8BF-4A9E-9117-D877A3B7865C}" srcOrd="3" destOrd="0" parTransId="{922A44AD-E9D7-4E78-8567-455C5B97872C}" sibTransId="{8E599AA4-7E95-45CD-83C5-486D00BE2856}"/>
    <dgm:cxn modelId="{87D17352-DDF2-4337-828C-75B0515B8C3E}" type="presOf" srcId="{E4273CC1-173E-476A-BC30-3695F84370E7}" destId="{A0932F37-2CE5-4435-A11C-FE6B7DED6A34}" srcOrd="0" destOrd="0" presId="urn:microsoft.com/office/officeart/2005/8/layout/hChevron3"/>
    <dgm:cxn modelId="{39663C7E-C2E1-48BE-A98B-AB05A33FDA7E}" srcId="{19949978-430B-422E-82E3-466B7D46ECC9}" destId="{E4273CC1-173E-476A-BC30-3695F84370E7}" srcOrd="0" destOrd="0" parTransId="{B4942B0F-C635-44FD-9589-7A96446F1B14}" sibTransId="{CB6A1F4D-88CA-48B0-8B59-E379965D3ECF}"/>
    <dgm:cxn modelId="{84167194-DC7E-4E20-8310-7B79B179624C}" srcId="{19949978-430B-422E-82E3-466B7D46ECC9}" destId="{76386908-CD7F-4F5D-B492-78CD3FC94BF2}" srcOrd="1" destOrd="0" parTransId="{28403AD8-AEF2-4150-AD9E-19D3A128390B}" sibTransId="{B5DAAF8B-F19E-47C1-952E-7CCA4DEC9413}"/>
    <dgm:cxn modelId="{916833D5-D268-4B77-8E96-AEC19EA54E78}" type="presOf" srcId="{AA28597D-1E72-430A-A030-B5F507B975D5}" destId="{FDA810D3-75F7-4526-B8A9-8833704912D1}" srcOrd="0" destOrd="0" presId="urn:microsoft.com/office/officeart/2005/8/layout/hChevron3"/>
    <dgm:cxn modelId="{DE0340D8-FA4F-4BB3-99F9-4320CA30B9E5}" srcId="{19949978-430B-422E-82E3-466B7D46ECC9}" destId="{897BDC6B-277A-43DC-9BF5-C3C96F5EAC54}" srcOrd="2" destOrd="0" parTransId="{93A41B65-40CF-4A6B-A40F-2644E39D7059}" sibTransId="{65E52C43-3BC3-4E07-B454-85D3D8A095A9}"/>
    <dgm:cxn modelId="{A15E1AF5-6F1F-4C37-B508-C8F20496F661}" type="presOf" srcId="{76386908-CD7F-4F5D-B492-78CD3FC94BF2}" destId="{9DD8E28B-4C13-4146-B779-5E3158D19480}" srcOrd="0" destOrd="0" presId="urn:microsoft.com/office/officeart/2005/8/layout/hChevron3"/>
    <dgm:cxn modelId="{3C883CF5-882B-4C7C-A367-DFEC4BAFE7CA}" type="presOf" srcId="{3B54EAC2-B8BF-4A9E-9117-D877A3B7865C}" destId="{08F3A8C7-1240-4C27-BD91-5EE9278670D4}" srcOrd="0" destOrd="0" presId="urn:microsoft.com/office/officeart/2005/8/layout/hChevron3"/>
    <dgm:cxn modelId="{E7E5FFFE-27EC-4AA8-9812-C8DD34B374F9}" type="presOf" srcId="{897BDC6B-277A-43DC-9BF5-C3C96F5EAC54}" destId="{DF7011E5-59B6-4AF2-8278-5BFBD5C6C886}" srcOrd="0" destOrd="0" presId="urn:microsoft.com/office/officeart/2005/8/layout/hChevron3"/>
    <dgm:cxn modelId="{5D50AD01-3EA7-44AA-96D7-94CC4A460265}" type="presParOf" srcId="{1021A302-94F9-4739-96E1-74F581C1CD6D}" destId="{A0932F37-2CE5-4435-A11C-FE6B7DED6A34}" srcOrd="0" destOrd="0" presId="urn:microsoft.com/office/officeart/2005/8/layout/hChevron3"/>
    <dgm:cxn modelId="{51817FEA-6BC2-4E44-A864-21CF155FF4C3}" type="presParOf" srcId="{1021A302-94F9-4739-96E1-74F581C1CD6D}" destId="{CDB5BC3C-767C-47F7-A0B4-A72BF9DF3E13}" srcOrd="1" destOrd="0" presId="urn:microsoft.com/office/officeart/2005/8/layout/hChevron3"/>
    <dgm:cxn modelId="{F41B10DA-F67D-48CE-8063-D8AF8CEB15B7}" type="presParOf" srcId="{1021A302-94F9-4739-96E1-74F581C1CD6D}" destId="{9DD8E28B-4C13-4146-B779-5E3158D19480}" srcOrd="2" destOrd="0" presId="urn:microsoft.com/office/officeart/2005/8/layout/hChevron3"/>
    <dgm:cxn modelId="{0048E22A-FC7F-4F42-BC98-95A2C6AABEF9}" type="presParOf" srcId="{1021A302-94F9-4739-96E1-74F581C1CD6D}" destId="{BCA5E2C3-601B-44F5-95BF-3547278E9EB7}" srcOrd="3" destOrd="0" presId="urn:microsoft.com/office/officeart/2005/8/layout/hChevron3"/>
    <dgm:cxn modelId="{4FD31E6E-9724-4581-A930-46F2A5AAA1CA}" type="presParOf" srcId="{1021A302-94F9-4739-96E1-74F581C1CD6D}" destId="{DF7011E5-59B6-4AF2-8278-5BFBD5C6C886}" srcOrd="4" destOrd="0" presId="urn:microsoft.com/office/officeart/2005/8/layout/hChevron3"/>
    <dgm:cxn modelId="{66DCB46D-020B-4D38-B9FD-C22A02A0E639}" type="presParOf" srcId="{1021A302-94F9-4739-96E1-74F581C1CD6D}" destId="{D6FAA215-90B6-4353-9541-0111D9B079B4}" srcOrd="5" destOrd="0" presId="urn:microsoft.com/office/officeart/2005/8/layout/hChevron3"/>
    <dgm:cxn modelId="{9D72038B-A25E-4177-AF00-B5A9B38FF649}" type="presParOf" srcId="{1021A302-94F9-4739-96E1-74F581C1CD6D}" destId="{08F3A8C7-1240-4C27-BD91-5EE9278670D4}" srcOrd="6" destOrd="0" presId="urn:microsoft.com/office/officeart/2005/8/layout/hChevron3"/>
    <dgm:cxn modelId="{E043027E-9840-40C2-AD29-171A84BA3507}" type="presParOf" srcId="{1021A302-94F9-4739-96E1-74F581C1CD6D}" destId="{F41D2437-8A24-4456-8378-E5EE29E35D72}" srcOrd="7" destOrd="0" presId="urn:microsoft.com/office/officeart/2005/8/layout/hChevron3"/>
    <dgm:cxn modelId="{9EA11992-A8B1-42BB-AE2E-0EBFB92429CF}" type="presParOf" srcId="{1021A302-94F9-4739-96E1-74F581C1CD6D}" destId="{FDA810D3-75F7-4526-B8A9-8833704912D1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6FF961-536F-446D-9761-C5D2B7984AC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104949-15E7-4519-8889-D70E163F1027}">
      <dgm:prSet/>
      <dgm:spPr/>
      <dgm:t>
        <a:bodyPr/>
        <a:lstStyle/>
        <a:p>
          <a:r>
            <a:rPr lang="en-CA" dirty="0"/>
            <a:t>Reduces acuity of survey administration</a:t>
          </a:r>
          <a:endParaRPr lang="en-US" dirty="0"/>
        </a:p>
      </dgm:t>
    </dgm:pt>
    <dgm:pt modelId="{2A1D3A75-5AA8-4E3E-B64B-081382A29A3B}" type="parTrans" cxnId="{8C2B91CA-E9C8-49EF-BDF2-07AE1FB2A1F5}">
      <dgm:prSet/>
      <dgm:spPr/>
      <dgm:t>
        <a:bodyPr/>
        <a:lstStyle/>
        <a:p>
          <a:endParaRPr lang="en-US"/>
        </a:p>
      </dgm:t>
    </dgm:pt>
    <dgm:pt modelId="{B97C5949-0E87-40DA-8CA5-2D7FB3C1E62B}" type="sibTrans" cxnId="{8C2B91CA-E9C8-49EF-BDF2-07AE1FB2A1F5}">
      <dgm:prSet/>
      <dgm:spPr/>
      <dgm:t>
        <a:bodyPr/>
        <a:lstStyle/>
        <a:p>
          <a:endParaRPr lang="en-US"/>
        </a:p>
      </dgm:t>
    </dgm:pt>
    <dgm:pt modelId="{F8DF789A-EAC5-48DA-943C-5E83E0BE34BC}">
      <dgm:prSet/>
      <dgm:spPr/>
      <dgm:t>
        <a:bodyPr/>
        <a:lstStyle/>
        <a:p>
          <a:r>
            <a:rPr lang="en-CA"/>
            <a:t>Reduces reliance on volunteers</a:t>
          </a:r>
          <a:endParaRPr lang="en-US"/>
        </a:p>
      </dgm:t>
    </dgm:pt>
    <dgm:pt modelId="{37907781-227D-4BD1-9B7A-D6D34FC77CF6}" type="parTrans" cxnId="{BF72DC62-8826-4A8F-88BD-C8A17E84CC9E}">
      <dgm:prSet/>
      <dgm:spPr/>
      <dgm:t>
        <a:bodyPr/>
        <a:lstStyle/>
        <a:p>
          <a:endParaRPr lang="en-US"/>
        </a:p>
      </dgm:t>
    </dgm:pt>
    <dgm:pt modelId="{401F3045-FE89-4C61-B0F1-601B28CEDF0B}" type="sibTrans" cxnId="{BF72DC62-8826-4A8F-88BD-C8A17E84CC9E}">
      <dgm:prSet/>
      <dgm:spPr/>
      <dgm:t>
        <a:bodyPr/>
        <a:lstStyle/>
        <a:p>
          <a:endParaRPr lang="en-US"/>
        </a:p>
      </dgm:t>
    </dgm:pt>
    <dgm:pt modelId="{1E7D7429-9EA0-407E-8FDF-DCD7E41236B6}">
      <dgm:prSet/>
      <dgm:spPr/>
      <dgm:t>
        <a:bodyPr/>
        <a:lstStyle/>
        <a:p>
          <a:r>
            <a:rPr lang="en-CA"/>
            <a:t>Increases choice and control for service providers</a:t>
          </a:r>
          <a:endParaRPr lang="en-US"/>
        </a:p>
      </dgm:t>
    </dgm:pt>
    <dgm:pt modelId="{D33D62DF-E98A-4A11-8D6F-769276142594}" type="parTrans" cxnId="{D3654105-6D1F-4D57-A697-3627458F33DC}">
      <dgm:prSet/>
      <dgm:spPr/>
      <dgm:t>
        <a:bodyPr/>
        <a:lstStyle/>
        <a:p>
          <a:endParaRPr lang="en-US"/>
        </a:p>
      </dgm:t>
    </dgm:pt>
    <dgm:pt modelId="{8489AFE1-F413-4919-8DCD-7568F7D59650}" type="sibTrans" cxnId="{D3654105-6D1F-4D57-A697-3627458F33DC}">
      <dgm:prSet/>
      <dgm:spPr/>
      <dgm:t>
        <a:bodyPr/>
        <a:lstStyle/>
        <a:p>
          <a:endParaRPr lang="en-US"/>
        </a:p>
      </dgm:t>
    </dgm:pt>
    <dgm:pt modelId="{01169F43-8DE6-4DB4-9890-2A75F275EA8C}">
      <dgm:prSet/>
      <dgm:spPr/>
      <dgm:t>
        <a:bodyPr/>
        <a:lstStyle/>
        <a:p>
          <a:r>
            <a:rPr lang="en-CA"/>
            <a:t>Facilitates engagement with harder-to-reach populations</a:t>
          </a:r>
          <a:endParaRPr lang="en-US"/>
        </a:p>
      </dgm:t>
    </dgm:pt>
    <dgm:pt modelId="{49C83485-CAE7-4247-8345-066FDED80261}" type="parTrans" cxnId="{04E58E46-A309-4A17-A766-9553F613BF50}">
      <dgm:prSet/>
      <dgm:spPr/>
      <dgm:t>
        <a:bodyPr/>
        <a:lstStyle/>
        <a:p>
          <a:endParaRPr lang="en-US"/>
        </a:p>
      </dgm:t>
    </dgm:pt>
    <dgm:pt modelId="{125D2432-A799-44C9-890E-0CFBBBB6DF21}" type="sibTrans" cxnId="{04E58E46-A309-4A17-A766-9553F613BF50}">
      <dgm:prSet/>
      <dgm:spPr/>
      <dgm:t>
        <a:bodyPr/>
        <a:lstStyle/>
        <a:p>
          <a:endParaRPr lang="en-US"/>
        </a:p>
      </dgm:t>
    </dgm:pt>
    <dgm:pt modelId="{B00679FF-E026-4472-9634-8B803308E453}">
      <dgm:prSet/>
      <dgm:spPr/>
      <dgm:t>
        <a:bodyPr/>
        <a:lstStyle/>
        <a:p>
          <a:r>
            <a:rPr lang="en-CA"/>
            <a:t>Affords time to complete more surveys</a:t>
          </a:r>
          <a:endParaRPr lang="en-US"/>
        </a:p>
      </dgm:t>
    </dgm:pt>
    <dgm:pt modelId="{55F93E1F-E374-49FF-88AC-2DA90FD86FC6}" type="parTrans" cxnId="{BBADDBAD-56FD-4334-A0FF-8B07C068E1E8}">
      <dgm:prSet/>
      <dgm:spPr/>
      <dgm:t>
        <a:bodyPr/>
        <a:lstStyle/>
        <a:p>
          <a:endParaRPr lang="en-US"/>
        </a:p>
      </dgm:t>
    </dgm:pt>
    <dgm:pt modelId="{01990316-4D23-4BED-A4B7-9934ADF540B0}" type="sibTrans" cxnId="{BBADDBAD-56FD-4334-A0FF-8B07C068E1E8}">
      <dgm:prSet/>
      <dgm:spPr/>
      <dgm:t>
        <a:bodyPr/>
        <a:lstStyle/>
        <a:p>
          <a:endParaRPr lang="en-US"/>
        </a:p>
      </dgm:t>
    </dgm:pt>
    <dgm:pt modelId="{0CEC1BC4-91A5-48FC-950E-2B5701C72065}">
      <dgm:prSet/>
      <dgm:spPr/>
      <dgm:t>
        <a:bodyPr/>
        <a:lstStyle/>
        <a:p>
          <a:r>
            <a:rPr lang="en-CA"/>
            <a:t>Increases your ability to reach your target percentage surveyed for each location</a:t>
          </a:r>
          <a:endParaRPr lang="en-US"/>
        </a:p>
      </dgm:t>
    </dgm:pt>
    <dgm:pt modelId="{E35E87F1-F373-49A8-9B86-87BB5F0F1DB0}" type="parTrans" cxnId="{E447F087-BCCB-44DF-921C-8FA541318DAB}">
      <dgm:prSet/>
      <dgm:spPr/>
      <dgm:t>
        <a:bodyPr/>
        <a:lstStyle/>
        <a:p>
          <a:endParaRPr lang="en-US"/>
        </a:p>
      </dgm:t>
    </dgm:pt>
    <dgm:pt modelId="{D367F543-764D-4163-80C5-A91E54048BCB}" type="sibTrans" cxnId="{E447F087-BCCB-44DF-921C-8FA541318DAB}">
      <dgm:prSet/>
      <dgm:spPr/>
      <dgm:t>
        <a:bodyPr/>
        <a:lstStyle/>
        <a:p>
          <a:endParaRPr lang="en-US"/>
        </a:p>
      </dgm:t>
    </dgm:pt>
    <dgm:pt modelId="{8D4B8E0A-1799-4903-907C-C934067E8582}" type="pres">
      <dgm:prSet presAssocID="{E86FF961-536F-446D-9761-C5D2B7984ACD}" presName="root" presStyleCnt="0">
        <dgm:presLayoutVars>
          <dgm:dir/>
          <dgm:resizeHandles val="exact"/>
        </dgm:presLayoutVars>
      </dgm:prSet>
      <dgm:spPr/>
    </dgm:pt>
    <dgm:pt modelId="{D3BBD918-03F4-418B-8D93-89F14A422591}" type="pres">
      <dgm:prSet presAssocID="{0A104949-15E7-4519-8889-D70E163F1027}" presName="compNode" presStyleCnt="0"/>
      <dgm:spPr/>
    </dgm:pt>
    <dgm:pt modelId="{1E545582-D605-44DC-8066-0A02DDA35DD3}" type="pres">
      <dgm:prSet presAssocID="{0A104949-15E7-4519-8889-D70E163F1027}" presName="bgRect" presStyleLbl="bgShp" presStyleIdx="0" presStyleCnt="6"/>
      <dgm:spPr/>
    </dgm:pt>
    <dgm:pt modelId="{692805CE-182F-41BB-9410-5B2E5DA365BF}" type="pres">
      <dgm:prSet presAssocID="{0A104949-15E7-4519-8889-D70E163F10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Down with solid fill"/>
        </a:ext>
      </dgm:extLst>
    </dgm:pt>
    <dgm:pt modelId="{BB34D8A2-1E89-4FCE-BDCE-F3DA7C6ABCDE}" type="pres">
      <dgm:prSet presAssocID="{0A104949-15E7-4519-8889-D70E163F1027}" presName="spaceRect" presStyleCnt="0"/>
      <dgm:spPr/>
    </dgm:pt>
    <dgm:pt modelId="{3AC8386A-54CB-495C-8D5C-BAA48AE69B11}" type="pres">
      <dgm:prSet presAssocID="{0A104949-15E7-4519-8889-D70E163F1027}" presName="parTx" presStyleLbl="revTx" presStyleIdx="0" presStyleCnt="6">
        <dgm:presLayoutVars>
          <dgm:chMax val="0"/>
          <dgm:chPref val="0"/>
        </dgm:presLayoutVars>
      </dgm:prSet>
      <dgm:spPr/>
    </dgm:pt>
    <dgm:pt modelId="{1325F069-D0D1-4A87-834B-DA3CF3741BE8}" type="pres">
      <dgm:prSet presAssocID="{B97C5949-0E87-40DA-8CA5-2D7FB3C1E62B}" presName="sibTrans" presStyleCnt="0"/>
      <dgm:spPr/>
    </dgm:pt>
    <dgm:pt modelId="{0F476BA5-DAA3-41B2-ABEE-82132B63BB54}" type="pres">
      <dgm:prSet presAssocID="{F8DF789A-EAC5-48DA-943C-5E83E0BE34BC}" presName="compNode" presStyleCnt="0"/>
      <dgm:spPr/>
    </dgm:pt>
    <dgm:pt modelId="{B51AB24F-9742-4ACE-8A6E-F1F46187B5A9}" type="pres">
      <dgm:prSet presAssocID="{F8DF789A-EAC5-48DA-943C-5E83E0BE34BC}" presName="bgRect" presStyleLbl="bgShp" presStyleIdx="1" presStyleCnt="6"/>
      <dgm:spPr/>
    </dgm:pt>
    <dgm:pt modelId="{99AFE535-FE92-4FA0-A148-0C2510746E79}" type="pres">
      <dgm:prSet presAssocID="{F8DF789A-EAC5-48DA-943C-5E83E0BE34B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37D41E4-3B24-403E-8F9B-CC4CCADB28D1}" type="pres">
      <dgm:prSet presAssocID="{F8DF789A-EAC5-48DA-943C-5E83E0BE34BC}" presName="spaceRect" presStyleCnt="0"/>
      <dgm:spPr/>
    </dgm:pt>
    <dgm:pt modelId="{CE00E77F-C0D3-449B-B582-E83C76944441}" type="pres">
      <dgm:prSet presAssocID="{F8DF789A-EAC5-48DA-943C-5E83E0BE34BC}" presName="parTx" presStyleLbl="revTx" presStyleIdx="1" presStyleCnt="6">
        <dgm:presLayoutVars>
          <dgm:chMax val="0"/>
          <dgm:chPref val="0"/>
        </dgm:presLayoutVars>
      </dgm:prSet>
      <dgm:spPr/>
    </dgm:pt>
    <dgm:pt modelId="{CE3C8D5C-98E8-4D86-B919-0CBAEC8EDDD6}" type="pres">
      <dgm:prSet presAssocID="{401F3045-FE89-4C61-B0F1-601B28CEDF0B}" presName="sibTrans" presStyleCnt="0"/>
      <dgm:spPr/>
    </dgm:pt>
    <dgm:pt modelId="{1AB06725-1530-4E3A-94E7-B06943933026}" type="pres">
      <dgm:prSet presAssocID="{1E7D7429-9EA0-407E-8FDF-DCD7E41236B6}" presName="compNode" presStyleCnt="0"/>
      <dgm:spPr/>
    </dgm:pt>
    <dgm:pt modelId="{B36E42E6-FAD1-4920-BD29-08382B14867E}" type="pres">
      <dgm:prSet presAssocID="{1E7D7429-9EA0-407E-8FDF-DCD7E41236B6}" presName="bgRect" presStyleLbl="bgShp" presStyleIdx="2" presStyleCnt="6"/>
      <dgm:spPr/>
    </dgm:pt>
    <dgm:pt modelId="{89F19C93-4C8D-4373-834F-B7FC7EC81790}" type="pres">
      <dgm:prSet presAssocID="{1E7D7429-9EA0-407E-8FDF-DCD7E41236B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post with solid fill"/>
        </a:ext>
      </dgm:extLst>
    </dgm:pt>
    <dgm:pt modelId="{09531185-9F87-454F-9737-34D5F34BB377}" type="pres">
      <dgm:prSet presAssocID="{1E7D7429-9EA0-407E-8FDF-DCD7E41236B6}" presName="spaceRect" presStyleCnt="0"/>
      <dgm:spPr/>
    </dgm:pt>
    <dgm:pt modelId="{2B656941-5E2F-4354-B4B0-F8E19C38FB13}" type="pres">
      <dgm:prSet presAssocID="{1E7D7429-9EA0-407E-8FDF-DCD7E41236B6}" presName="parTx" presStyleLbl="revTx" presStyleIdx="2" presStyleCnt="6">
        <dgm:presLayoutVars>
          <dgm:chMax val="0"/>
          <dgm:chPref val="0"/>
        </dgm:presLayoutVars>
      </dgm:prSet>
      <dgm:spPr/>
    </dgm:pt>
    <dgm:pt modelId="{F318146B-9427-449F-BF7B-1B80FD112BBA}" type="pres">
      <dgm:prSet presAssocID="{8489AFE1-F413-4919-8DCD-7568F7D59650}" presName="sibTrans" presStyleCnt="0"/>
      <dgm:spPr/>
    </dgm:pt>
    <dgm:pt modelId="{3078C090-A16A-4CE6-BD95-60E5C647F35E}" type="pres">
      <dgm:prSet presAssocID="{01169F43-8DE6-4DB4-9890-2A75F275EA8C}" presName="compNode" presStyleCnt="0"/>
      <dgm:spPr/>
    </dgm:pt>
    <dgm:pt modelId="{84956D2C-399E-46EE-A960-EDDBDC2B58CC}" type="pres">
      <dgm:prSet presAssocID="{01169F43-8DE6-4DB4-9890-2A75F275EA8C}" presName="bgRect" presStyleLbl="bgShp" presStyleIdx="3" presStyleCnt="6"/>
      <dgm:spPr/>
    </dgm:pt>
    <dgm:pt modelId="{3FBD7247-1575-46F4-B74F-00A2BFD86120}" type="pres">
      <dgm:prSet presAssocID="{01169F43-8DE6-4DB4-9890-2A75F275EA8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58B978EE-A6D7-46C7-91B3-8F1444E27BD3}" type="pres">
      <dgm:prSet presAssocID="{01169F43-8DE6-4DB4-9890-2A75F275EA8C}" presName="spaceRect" presStyleCnt="0"/>
      <dgm:spPr/>
    </dgm:pt>
    <dgm:pt modelId="{597534C0-03C0-4FE1-81B7-6DDB5340456B}" type="pres">
      <dgm:prSet presAssocID="{01169F43-8DE6-4DB4-9890-2A75F275EA8C}" presName="parTx" presStyleLbl="revTx" presStyleIdx="3" presStyleCnt="6">
        <dgm:presLayoutVars>
          <dgm:chMax val="0"/>
          <dgm:chPref val="0"/>
        </dgm:presLayoutVars>
      </dgm:prSet>
      <dgm:spPr/>
    </dgm:pt>
    <dgm:pt modelId="{6CAAF561-CA25-47D6-86AA-48B92C386B4A}" type="pres">
      <dgm:prSet presAssocID="{125D2432-A799-44C9-890E-0CFBBBB6DF21}" presName="sibTrans" presStyleCnt="0"/>
      <dgm:spPr/>
    </dgm:pt>
    <dgm:pt modelId="{713389E5-53AD-47DF-A289-DB2F9F38E19A}" type="pres">
      <dgm:prSet presAssocID="{B00679FF-E026-4472-9634-8B803308E453}" presName="compNode" presStyleCnt="0"/>
      <dgm:spPr/>
    </dgm:pt>
    <dgm:pt modelId="{DDB40BA4-7378-4B08-9264-88F445875013}" type="pres">
      <dgm:prSet presAssocID="{B00679FF-E026-4472-9634-8B803308E453}" presName="bgRect" presStyleLbl="bgShp" presStyleIdx="4" presStyleCnt="6"/>
      <dgm:spPr/>
    </dgm:pt>
    <dgm:pt modelId="{91F99645-149E-469A-8CC3-936BE2EC9C53}" type="pres">
      <dgm:prSet presAssocID="{B00679FF-E026-4472-9634-8B803308E45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863AC778-8375-4F1A-91F3-8D15D6EA715F}" type="pres">
      <dgm:prSet presAssocID="{B00679FF-E026-4472-9634-8B803308E453}" presName="spaceRect" presStyleCnt="0"/>
      <dgm:spPr/>
    </dgm:pt>
    <dgm:pt modelId="{B2AB9C81-5CB4-455E-A525-EB3AB45DC911}" type="pres">
      <dgm:prSet presAssocID="{B00679FF-E026-4472-9634-8B803308E453}" presName="parTx" presStyleLbl="revTx" presStyleIdx="4" presStyleCnt="6">
        <dgm:presLayoutVars>
          <dgm:chMax val="0"/>
          <dgm:chPref val="0"/>
        </dgm:presLayoutVars>
      </dgm:prSet>
      <dgm:spPr/>
    </dgm:pt>
    <dgm:pt modelId="{99A2D7CA-81B2-4843-BEF0-22D6AFA24F7E}" type="pres">
      <dgm:prSet presAssocID="{01990316-4D23-4BED-A4B7-9934ADF540B0}" presName="sibTrans" presStyleCnt="0"/>
      <dgm:spPr/>
    </dgm:pt>
    <dgm:pt modelId="{F99122E6-6BC0-464A-AFF9-9A07C3040B70}" type="pres">
      <dgm:prSet presAssocID="{0CEC1BC4-91A5-48FC-950E-2B5701C72065}" presName="compNode" presStyleCnt="0"/>
      <dgm:spPr/>
    </dgm:pt>
    <dgm:pt modelId="{D0CDAF52-12BE-46A7-AF43-4F0B20B42072}" type="pres">
      <dgm:prSet presAssocID="{0CEC1BC4-91A5-48FC-950E-2B5701C72065}" presName="bgRect" presStyleLbl="bgShp" presStyleIdx="5" presStyleCnt="6"/>
      <dgm:spPr/>
    </dgm:pt>
    <dgm:pt modelId="{956CB433-724C-4DC1-B19D-0BD5260F32B5}" type="pres">
      <dgm:prSet presAssocID="{0CEC1BC4-91A5-48FC-950E-2B5701C7206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nt with solid fill"/>
        </a:ext>
      </dgm:extLst>
    </dgm:pt>
    <dgm:pt modelId="{98FC5F39-8F1D-4206-8249-AB1AC6112EDA}" type="pres">
      <dgm:prSet presAssocID="{0CEC1BC4-91A5-48FC-950E-2B5701C72065}" presName="spaceRect" presStyleCnt="0"/>
      <dgm:spPr/>
    </dgm:pt>
    <dgm:pt modelId="{094A717A-07C6-44CF-A702-77A3C59F87FD}" type="pres">
      <dgm:prSet presAssocID="{0CEC1BC4-91A5-48FC-950E-2B5701C7206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3654105-6D1F-4D57-A697-3627458F33DC}" srcId="{E86FF961-536F-446D-9761-C5D2B7984ACD}" destId="{1E7D7429-9EA0-407E-8FDF-DCD7E41236B6}" srcOrd="2" destOrd="0" parTransId="{D33D62DF-E98A-4A11-8D6F-769276142594}" sibTransId="{8489AFE1-F413-4919-8DCD-7568F7D59650}"/>
    <dgm:cxn modelId="{69FE332D-0377-40FB-9088-2DAEDE70E2C9}" type="presOf" srcId="{B00679FF-E026-4472-9634-8B803308E453}" destId="{B2AB9C81-5CB4-455E-A525-EB3AB45DC911}" srcOrd="0" destOrd="0" presId="urn:microsoft.com/office/officeart/2018/2/layout/IconVerticalSolidList"/>
    <dgm:cxn modelId="{BF72DC62-8826-4A8F-88BD-C8A17E84CC9E}" srcId="{E86FF961-536F-446D-9761-C5D2B7984ACD}" destId="{F8DF789A-EAC5-48DA-943C-5E83E0BE34BC}" srcOrd="1" destOrd="0" parTransId="{37907781-227D-4BD1-9B7A-D6D34FC77CF6}" sibTransId="{401F3045-FE89-4C61-B0F1-601B28CEDF0B}"/>
    <dgm:cxn modelId="{04E58E46-A309-4A17-A766-9553F613BF50}" srcId="{E86FF961-536F-446D-9761-C5D2B7984ACD}" destId="{01169F43-8DE6-4DB4-9890-2A75F275EA8C}" srcOrd="3" destOrd="0" parTransId="{49C83485-CAE7-4247-8345-066FDED80261}" sibTransId="{125D2432-A799-44C9-890E-0CFBBBB6DF21}"/>
    <dgm:cxn modelId="{3CAE6F68-4076-48AD-9EFC-1B816A55FCE4}" type="presOf" srcId="{0A104949-15E7-4519-8889-D70E163F1027}" destId="{3AC8386A-54CB-495C-8D5C-BAA48AE69B11}" srcOrd="0" destOrd="0" presId="urn:microsoft.com/office/officeart/2018/2/layout/IconVerticalSolidList"/>
    <dgm:cxn modelId="{E447F087-BCCB-44DF-921C-8FA541318DAB}" srcId="{E86FF961-536F-446D-9761-C5D2B7984ACD}" destId="{0CEC1BC4-91A5-48FC-950E-2B5701C72065}" srcOrd="5" destOrd="0" parTransId="{E35E87F1-F373-49A8-9B86-87BB5F0F1DB0}" sibTransId="{D367F543-764D-4163-80C5-A91E54048BCB}"/>
    <dgm:cxn modelId="{EB351390-C9C4-447F-9FEA-26039A87D39A}" type="presOf" srcId="{1E7D7429-9EA0-407E-8FDF-DCD7E41236B6}" destId="{2B656941-5E2F-4354-B4B0-F8E19C38FB13}" srcOrd="0" destOrd="0" presId="urn:microsoft.com/office/officeart/2018/2/layout/IconVerticalSolidList"/>
    <dgm:cxn modelId="{BBADDBAD-56FD-4334-A0FF-8B07C068E1E8}" srcId="{E86FF961-536F-446D-9761-C5D2B7984ACD}" destId="{B00679FF-E026-4472-9634-8B803308E453}" srcOrd="4" destOrd="0" parTransId="{55F93E1F-E374-49FF-88AC-2DA90FD86FC6}" sibTransId="{01990316-4D23-4BED-A4B7-9934ADF540B0}"/>
    <dgm:cxn modelId="{2D0A69BB-B9E3-4750-B307-FEDDDD3EB93D}" type="presOf" srcId="{0CEC1BC4-91A5-48FC-950E-2B5701C72065}" destId="{094A717A-07C6-44CF-A702-77A3C59F87FD}" srcOrd="0" destOrd="0" presId="urn:microsoft.com/office/officeart/2018/2/layout/IconVerticalSolidList"/>
    <dgm:cxn modelId="{8C2B91CA-E9C8-49EF-BDF2-07AE1FB2A1F5}" srcId="{E86FF961-536F-446D-9761-C5D2B7984ACD}" destId="{0A104949-15E7-4519-8889-D70E163F1027}" srcOrd="0" destOrd="0" parTransId="{2A1D3A75-5AA8-4E3E-B64B-081382A29A3B}" sibTransId="{B97C5949-0E87-40DA-8CA5-2D7FB3C1E62B}"/>
    <dgm:cxn modelId="{C67828CC-E3E8-40FC-A697-073603143DC3}" type="presOf" srcId="{01169F43-8DE6-4DB4-9890-2A75F275EA8C}" destId="{597534C0-03C0-4FE1-81B7-6DDB5340456B}" srcOrd="0" destOrd="0" presId="urn:microsoft.com/office/officeart/2018/2/layout/IconVerticalSolidList"/>
    <dgm:cxn modelId="{DC7E5CEA-73C1-4588-9817-32C66ACC8DA4}" type="presOf" srcId="{F8DF789A-EAC5-48DA-943C-5E83E0BE34BC}" destId="{CE00E77F-C0D3-449B-B582-E83C76944441}" srcOrd="0" destOrd="0" presId="urn:microsoft.com/office/officeart/2018/2/layout/IconVerticalSolidList"/>
    <dgm:cxn modelId="{2813F5F8-0EF7-4A08-9165-CFD43150A6C3}" type="presOf" srcId="{E86FF961-536F-446D-9761-C5D2B7984ACD}" destId="{8D4B8E0A-1799-4903-907C-C934067E8582}" srcOrd="0" destOrd="0" presId="urn:microsoft.com/office/officeart/2018/2/layout/IconVerticalSolidList"/>
    <dgm:cxn modelId="{6560B351-3F35-4D83-ABB9-BE13B1138484}" type="presParOf" srcId="{8D4B8E0A-1799-4903-907C-C934067E8582}" destId="{D3BBD918-03F4-418B-8D93-89F14A422591}" srcOrd="0" destOrd="0" presId="urn:microsoft.com/office/officeart/2018/2/layout/IconVerticalSolidList"/>
    <dgm:cxn modelId="{8386B2EF-CC05-4569-8E5F-1F3D68677F89}" type="presParOf" srcId="{D3BBD918-03F4-418B-8D93-89F14A422591}" destId="{1E545582-D605-44DC-8066-0A02DDA35DD3}" srcOrd="0" destOrd="0" presId="urn:microsoft.com/office/officeart/2018/2/layout/IconVerticalSolidList"/>
    <dgm:cxn modelId="{32C2ABBF-76A9-420F-95BE-525E85EF1F38}" type="presParOf" srcId="{D3BBD918-03F4-418B-8D93-89F14A422591}" destId="{692805CE-182F-41BB-9410-5B2E5DA365BF}" srcOrd="1" destOrd="0" presId="urn:microsoft.com/office/officeart/2018/2/layout/IconVerticalSolidList"/>
    <dgm:cxn modelId="{8532FB14-8DD2-4FE2-BDC5-F5AC7F1065F1}" type="presParOf" srcId="{D3BBD918-03F4-418B-8D93-89F14A422591}" destId="{BB34D8A2-1E89-4FCE-BDCE-F3DA7C6ABCDE}" srcOrd="2" destOrd="0" presId="urn:microsoft.com/office/officeart/2018/2/layout/IconVerticalSolidList"/>
    <dgm:cxn modelId="{98645462-FC6F-4659-8CAD-55F4342FC57D}" type="presParOf" srcId="{D3BBD918-03F4-418B-8D93-89F14A422591}" destId="{3AC8386A-54CB-495C-8D5C-BAA48AE69B11}" srcOrd="3" destOrd="0" presId="urn:microsoft.com/office/officeart/2018/2/layout/IconVerticalSolidList"/>
    <dgm:cxn modelId="{CC825EED-F626-4092-8786-89C0AA916759}" type="presParOf" srcId="{8D4B8E0A-1799-4903-907C-C934067E8582}" destId="{1325F069-D0D1-4A87-834B-DA3CF3741BE8}" srcOrd="1" destOrd="0" presId="urn:microsoft.com/office/officeart/2018/2/layout/IconVerticalSolidList"/>
    <dgm:cxn modelId="{9A9D39D7-28FE-4C8E-9D1B-435A4DE8CF91}" type="presParOf" srcId="{8D4B8E0A-1799-4903-907C-C934067E8582}" destId="{0F476BA5-DAA3-41B2-ABEE-82132B63BB54}" srcOrd="2" destOrd="0" presId="urn:microsoft.com/office/officeart/2018/2/layout/IconVerticalSolidList"/>
    <dgm:cxn modelId="{C14F65E5-B87E-4FDB-9DCF-F92B60EC7EF0}" type="presParOf" srcId="{0F476BA5-DAA3-41B2-ABEE-82132B63BB54}" destId="{B51AB24F-9742-4ACE-8A6E-F1F46187B5A9}" srcOrd="0" destOrd="0" presId="urn:microsoft.com/office/officeart/2018/2/layout/IconVerticalSolidList"/>
    <dgm:cxn modelId="{98663310-73C7-4703-AC16-3603146940D9}" type="presParOf" srcId="{0F476BA5-DAA3-41B2-ABEE-82132B63BB54}" destId="{99AFE535-FE92-4FA0-A148-0C2510746E79}" srcOrd="1" destOrd="0" presId="urn:microsoft.com/office/officeart/2018/2/layout/IconVerticalSolidList"/>
    <dgm:cxn modelId="{5A93F68D-4DEB-4025-92CE-23F5271CE2E2}" type="presParOf" srcId="{0F476BA5-DAA3-41B2-ABEE-82132B63BB54}" destId="{337D41E4-3B24-403E-8F9B-CC4CCADB28D1}" srcOrd="2" destOrd="0" presId="urn:microsoft.com/office/officeart/2018/2/layout/IconVerticalSolidList"/>
    <dgm:cxn modelId="{1C1F1183-19E6-46ED-8700-7A68A61E83B8}" type="presParOf" srcId="{0F476BA5-DAA3-41B2-ABEE-82132B63BB54}" destId="{CE00E77F-C0D3-449B-B582-E83C76944441}" srcOrd="3" destOrd="0" presId="urn:microsoft.com/office/officeart/2018/2/layout/IconVerticalSolidList"/>
    <dgm:cxn modelId="{F938C4B3-A160-4AFD-BA3D-57525ACBCB47}" type="presParOf" srcId="{8D4B8E0A-1799-4903-907C-C934067E8582}" destId="{CE3C8D5C-98E8-4D86-B919-0CBAEC8EDDD6}" srcOrd="3" destOrd="0" presId="urn:microsoft.com/office/officeart/2018/2/layout/IconVerticalSolidList"/>
    <dgm:cxn modelId="{7C39571F-BCAD-4A11-BFE6-B4297D15D91A}" type="presParOf" srcId="{8D4B8E0A-1799-4903-907C-C934067E8582}" destId="{1AB06725-1530-4E3A-94E7-B06943933026}" srcOrd="4" destOrd="0" presId="urn:microsoft.com/office/officeart/2018/2/layout/IconVerticalSolidList"/>
    <dgm:cxn modelId="{9FAE4F8B-00C3-4359-8BEC-D2ADFA4CD5ED}" type="presParOf" srcId="{1AB06725-1530-4E3A-94E7-B06943933026}" destId="{B36E42E6-FAD1-4920-BD29-08382B14867E}" srcOrd="0" destOrd="0" presId="urn:microsoft.com/office/officeart/2018/2/layout/IconVerticalSolidList"/>
    <dgm:cxn modelId="{D94845FC-8D9F-4B8A-BDC5-64E68A735E0C}" type="presParOf" srcId="{1AB06725-1530-4E3A-94E7-B06943933026}" destId="{89F19C93-4C8D-4373-834F-B7FC7EC81790}" srcOrd="1" destOrd="0" presId="urn:microsoft.com/office/officeart/2018/2/layout/IconVerticalSolidList"/>
    <dgm:cxn modelId="{B666A461-F9D7-4629-ADE5-1E38D093C7FE}" type="presParOf" srcId="{1AB06725-1530-4E3A-94E7-B06943933026}" destId="{09531185-9F87-454F-9737-34D5F34BB377}" srcOrd="2" destOrd="0" presId="urn:microsoft.com/office/officeart/2018/2/layout/IconVerticalSolidList"/>
    <dgm:cxn modelId="{47FBC71D-8688-4AE8-B00F-87E6ADC5A9B3}" type="presParOf" srcId="{1AB06725-1530-4E3A-94E7-B06943933026}" destId="{2B656941-5E2F-4354-B4B0-F8E19C38FB13}" srcOrd="3" destOrd="0" presId="urn:microsoft.com/office/officeart/2018/2/layout/IconVerticalSolidList"/>
    <dgm:cxn modelId="{642269C3-7AF0-4AB4-8B0C-3A1507538233}" type="presParOf" srcId="{8D4B8E0A-1799-4903-907C-C934067E8582}" destId="{F318146B-9427-449F-BF7B-1B80FD112BBA}" srcOrd="5" destOrd="0" presId="urn:microsoft.com/office/officeart/2018/2/layout/IconVerticalSolidList"/>
    <dgm:cxn modelId="{480482F2-73FA-4686-BA50-23FD39FC880D}" type="presParOf" srcId="{8D4B8E0A-1799-4903-907C-C934067E8582}" destId="{3078C090-A16A-4CE6-BD95-60E5C647F35E}" srcOrd="6" destOrd="0" presId="urn:microsoft.com/office/officeart/2018/2/layout/IconVerticalSolidList"/>
    <dgm:cxn modelId="{17E96313-8B93-44BF-A3AD-32AA0CB0FAB0}" type="presParOf" srcId="{3078C090-A16A-4CE6-BD95-60E5C647F35E}" destId="{84956D2C-399E-46EE-A960-EDDBDC2B58CC}" srcOrd="0" destOrd="0" presId="urn:microsoft.com/office/officeart/2018/2/layout/IconVerticalSolidList"/>
    <dgm:cxn modelId="{A6C5B044-F027-421B-A6F5-BA59607CBBCA}" type="presParOf" srcId="{3078C090-A16A-4CE6-BD95-60E5C647F35E}" destId="{3FBD7247-1575-46F4-B74F-00A2BFD86120}" srcOrd="1" destOrd="0" presId="urn:microsoft.com/office/officeart/2018/2/layout/IconVerticalSolidList"/>
    <dgm:cxn modelId="{741BBCE0-2901-4F0A-8D81-BCD841C893B7}" type="presParOf" srcId="{3078C090-A16A-4CE6-BD95-60E5C647F35E}" destId="{58B978EE-A6D7-46C7-91B3-8F1444E27BD3}" srcOrd="2" destOrd="0" presId="urn:microsoft.com/office/officeart/2018/2/layout/IconVerticalSolidList"/>
    <dgm:cxn modelId="{B3297280-0880-4B79-A7DD-C8AEADCFA689}" type="presParOf" srcId="{3078C090-A16A-4CE6-BD95-60E5C647F35E}" destId="{597534C0-03C0-4FE1-81B7-6DDB5340456B}" srcOrd="3" destOrd="0" presId="urn:microsoft.com/office/officeart/2018/2/layout/IconVerticalSolidList"/>
    <dgm:cxn modelId="{E72EE758-EF43-4672-8BA3-1FC74BC6CDC2}" type="presParOf" srcId="{8D4B8E0A-1799-4903-907C-C934067E8582}" destId="{6CAAF561-CA25-47D6-86AA-48B92C386B4A}" srcOrd="7" destOrd="0" presId="urn:microsoft.com/office/officeart/2018/2/layout/IconVerticalSolidList"/>
    <dgm:cxn modelId="{F0EFE289-E273-4B91-94E5-28CF5F5A9063}" type="presParOf" srcId="{8D4B8E0A-1799-4903-907C-C934067E8582}" destId="{713389E5-53AD-47DF-A289-DB2F9F38E19A}" srcOrd="8" destOrd="0" presId="urn:microsoft.com/office/officeart/2018/2/layout/IconVerticalSolidList"/>
    <dgm:cxn modelId="{E054A577-642C-43A5-951D-A9E6DAA62BE2}" type="presParOf" srcId="{713389E5-53AD-47DF-A289-DB2F9F38E19A}" destId="{DDB40BA4-7378-4B08-9264-88F445875013}" srcOrd="0" destOrd="0" presId="urn:microsoft.com/office/officeart/2018/2/layout/IconVerticalSolidList"/>
    <dgm:cxn modelId="{11867D59-85B5-4905-BC09-C6CF89BB5DE4}" type="presParOf" srcId="{713389E5-53AD-47DF-A289-DB2F9F38E19A}" destId="{91F99645-149E-469A-8CC3-936BE2EC9C53}" srcOrd="1" destOrd="0" presId="urn:microsoft.com/office/officeart/2018/2/layout/IconVerticalSolidList"/>
    <dgm:cxn modelId="{50AD124B-47F7-40C8-8625-AD6BC166E10A}" type="presParOf" srcId="{713389E5-53AD-47DF-A289-DB2F9F38E19A}" destId="{863AC778-8375-4F1A-91F3-8D15D6EA715F}" srcOrd="2" destOrd="0" presId="urn:microsoft.com/office/officeart/2018/2/layout/IconVerticalSolidList"/>
    <dgm:cxn modelId="{79751A7B-6D36-4BCF-8CFC-7C567D79AFAB}" type="presParOf" srcId="{713389E5-53AD-47DF-A289-DB2F9F38E19A}" destId="{B2AB9C81-5CB4-455E-A525-EB3AB45DC911}" srcOrd="3" destOrd="0" presId="urn:microsoft.com/office/officeart/2018/2/layout/IconVerticalSolidList"/>
    <dgm:cxn modelId="{F2B1CE08-49F0-4127-AC2D-2675B7DA9A74}" type="presParOf" srcId="{8D4B8E0A-1799-4903-907C-C934067E8582}" destId="{99A2D7CA-81B2-4843-BEF0-22D6AFA24F7E}" srcOrd="9" destOrd="0" presId="urn:microsoft.com/office/officeart/2018/2/layout/IconVerticalSolidList"/>
    <dgm:cxn modelId="{5F1A8160-38F0-4859-84D8-2463C6B3CB10}" type="presParOf" srcId="{8D4B8E0A-1799-4903-907C-C934067E8582}" destId="{F99122E6-6BC0-464A-AFF9-9A07C3040B70}" srcOrd="10" destOrd="0" presId="urn:microsoft.com/office/officeart/2018/2/layout/IconVerticalSolidList"/>
    <dgm:cxn modelId="{B7E227AD-BBBA-4608-8A1C-E09BE8E10236}" type="presParOf" srcId="{F99122E6-6BC0-464A-AFF9-9A07C3040B70}" destId="{D0CDAF52-12BE-46A7-AF43-4F0B20B42072}" srcOrd="0" destOrd="0" presId="urn:microsoft.com/office/officeart/2018/2/layout/IconVerticalSolidList"/>
    <dgm:cxn modelId="{854263D1-8549-4A27-B862-684C27975711}" type="presParOf" srcId="{F99122E6-6BC0-464A-AFF9-9A07C3040B70}" destId="{956CB433-724C-4DC1-B19D-0BD5260F32B5}" srcOrd="1" destOrd="0" presId="urn:microsoft.com/office/officeart/2018/2/layout/IconVerticalSolidList"/>
    <dgm:cxn modelId="{14A412DC-F8A8-495A-A97E-48F7DE667D3B}" type="presParOf" srcId="{F99122E6-6BC0-464A-AFF9-9A07C3040B70}" destId="{98FC5F39-8F1D-4206-8249-AB1AC6112EDA}" srcOrd="2" destOrd="0" presId="urn:microsoft.com/office/officeart/2018/2/layout/IconVerticalSolidList"/>
    <dgm:cxn modelId="{3A6FDF91-BA09-420A-8253-1362AAC73CAA}" type="presParOf" srcId="{F99122E6-6BC0-464A-AFF9-9A07C3040B70}" destId="{094A717A-07C6-44CF-A702-77A3C59F87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6FF961-536F-446D-9761-C5D2B7984AC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104949-15E7-4519-8889-D70E163F1027}">
      <dgm:prSet/>
      <dgm:spPr/>
      <dgm:t>
        <a:bodyPr/>
        <a:lstStyle/>
        <a:p>
          <a:r>
            <a:rPr lang="en-CA" dirty="0"/>
            <a:t>Meal programs</a:t>
          </a:r>
          <a:endParaRPr lang="en-US" dirty="0"/>
        </a:p>
      </dgm:t>
    </dgm:pt>
    <dgm:pt modelId="{2A1D3A75-5AA8-4E3E-B64B-081382A29A3B}" type="parTrans" cxnId="{8C2B91CA-E9C8-49EF-BDF2-07AE1FB2A1F5}">
      <dgm:prSet/>
      <dgm:spPr/>
      <dgm:t>
        <a:bodyPr/>
        <a:lstStyle/>
        <a:p>
          <a:endParaRPr lang="en-US"/>
        </a:p>
      </dgm:t>
    </dgm:pt>
    <dgm:pt modelId="{B97C5949-0E87-40DA-8CA5-2D7FB3C1E62B}" type="sibTrans" cxnId="{8C2B91CA-E9C8-49EF-BDF2-07AE1FB2A1F5}">
      <dgm:prSet/>
      <dgm:spPr/>
      <dgm:t>
        <a:bodyPr/>
        <a:lstStyle/>
        <a:p>
          <a:endParaRPr lang="en-US"/>
        </a:p>
      </dgm:t>
    </dgm:pt>
    <dgm:pt modelId="{F8DF789A-EAC5-48DA-943C-5E83E0BE34BC}">
      <dgm:prSet/>
      <dgm:spPr/>
      <dgm:t>
        <a:bodyPr/>
        <a:lstStyle/>
        <a:p>
          <a:r>
            <a:rPr lang="en-CA" dirty="0"/>
            <a:t>Libraries</a:t>
          </a:r>
          <a:endParaRPr lang="en-US" dirty="0"/>
        </a:p>
      </dgm:t>
    </dgm:pt>
    <dgm:pt modelId="{37907781-227D-4BD1-9B7A-D6D34FC77CF6}" type="parTrans" cxnId="{BF72DC62-8826-4A8F-88BD-C8A17E84CC9E}">
      <dgm:prSet/>
      <dgm:spPr/>
      <dgm:t>
        <a:bodyPr/>
        <a:lstStyle/>
        <a:p>
          <a:endParaRPr lang="en-US"/>
        </a:p>
      </dgm:t>
    </dgm:pt>
    <dgm:pt modelId="{401F3045-FE89-4C61-B0F1-601B28CEDF0B}" type="sibTrans" cxnId="{BF72DC62-8826-4A8F-88BD-C8A17E84CC9E}">
      <dgm:prSet/>
      <dgm:spPr/>
      <dgm:t>
        <a:bodyPr/>
        <a:lstStyle/>
        <a:p>
          <a:endParaRPr lang="en-US"/>
        </a:p>
      </dgm:t>
    </dgm:pt>
    <dgm:pt modelId="{1E7D7429-9EA0-407E-8FDF-DCD7E41236B6}">
      <dgm:prSet/>
      <dgm:spPr/>
      <dgm:t>
        <a:bodyPr/>
        <a:lstStyle/>
        <a:p>
          <a:r>
            <a:rPr lang="en-CA" dirty="0"/>
            <a:t>Health service locations</a:t>
          </a:r>
          <a:endParaRPr lang="en-US" dirty="0"/>
        </a:p>
      </dgm:t>
    </dgm:pt>
    <dgm:pt modelId="{D33D62DF-E98A-4A11-8D6F-769276142594}" type="parTrans" cxnId="{D3654105-6D1F-4D57-A697-3627458F33DC}">
      <dgm:prSet/>
      <dgm:spPr/>
      <dgm:t>
        <a:bodyPr/>
        <a:lstStyle/>
        <a:p>
          <a:endParaRPr lang="en-US"/>
        </a:p>
      </dgm:t>
    </dgm:pt>
    <dgm:pt modelId="{8489AFE1-F413-4919-8DCD-7568F7D59650}" type="sibTrans" cxnId="{D3654105-6D1F-4D57-A697-3627458F33DC}">
      <dgm:prSet/>
      <dgm:spPr/>
      <dgm:t>
        <a:bodyPr/>
        <a:lstStyle/>
        <a:p>
          <a:endParaRPr lang="en-US"/>
        </a:p>
      </dgm:t>
    </dgm:pt>
    <dgm:pt modelId="{01169F43-8DE6-4DB4-9890-2A75F275EA8C}">
      <dgm:prSet/>
      <dgm:spPr/>
      <dgm:t>
        <a:bodyPr/>
        <a:lstStyle/>
        <a:p>
          <a:r>
            <a:rPr lang="en-CA" dirty="0"/>
            <a:t>Crisis or triage centres</a:t>
          </a:r>
          <a:endParaRPr lang="en-US" dirty="0"/>
        </a:p>
      </dgm:t>
    </dgm:pt>
    <dgm:pt modelId="{49C83485-CAE7-4247-8345-066FDED80261}" type="parTrans" cxnId="{04E58E46-A309-4A17-A766-9553F613BF50}">
      <dgm:prSet/>
      <dgm:spPr/>
      <dgm:t>
        <a:bodyPr/>
        <a:lstStyle/>
        <a:p>
          <a:endParaRPr lang="en-US"/>
        </a:p>
      </dgm:t>
    </dgm:pt>
    <dgm:pt modelId="{125D2432-A799-44C9-890E-0CFBBBB6DF21}" type="sibTrans" cxnId="{04E58E46-A309-4A17-A766-9553F613BF50}">
      <dgm:prSet/>
      <dgm:spPr/>
      <dgm:t>
        <a:bodyPr/>
        <a:lstStyle/>
        <a:p>
          <a:endParaRPr lang="en-US"/>
        </a:p>
      </dgm:t>
    </dgm:pt>
    <dgm:pt modelId="{B00679FF-E026-4472-9634-8B803308E453}">
      <dgm:prSet/>
      <dgm:spPr/>
      <dgm:t>
        <a:bodyPr/>
        <a:lstStyle/>
        <a:p>
          <a:r>
            <a:rPr lang="en-CA" dirty="0"/>
            <a:t>Drop-in centres</a:t>
          </a:r>
          <a:endParaRPr lang="en-US" dirty="0"/>
        </a:p>
      </dgm:t>
    </dgm:pt>
    <dgm:pt modelId="{55F93E1F-E374-49FF-88AC-2DA90FD86FC6}" type="parTrans" cxnId="{BBADDBAD-56FD-4334-A0FF-8B07C068E1E8}">
      <dgm:prSet/>
      <dgm:spPr/>
      <dgm:t>
        <a:bodyPr/>
        <a:lstStyle/>
        <a:p>
          <a:endParaRPr lang="en-US"/>
        </a:p>
      </dgm:t>
    </dgm:pt>
    <dgm:pt modelId="{01990316-4D23-4BED-A4B7-9934ADF540B0}" type="sibTrans" cxnId="{BBADDBAD-56FD-4334-A0FF-8B07C068E1E8}">
      <dgm:prSet/>
      <dgm:spPr/>
      <dgm:t>
        <a:bodyPr/>
        <a:lstStyle/>
        <a:p>
          <a:endParaRPr lang="en-US"/>
        </a:p>
      </dgm:t>
    </dgm:pt>
    <dgm:pt modelId="{0CEC1BC4-91A5-48FC-950E-2B5701C72065}">
      <dgm:prSet/>
      <dgm:spPr/>
      <dgm:t>
        <a:bodyPr/>
        <a:lstStyle/>
        <a:p>
          <a:r>
            <a:rPr lang="en-CA" dirty="0"/>
            <a:t>Warming centres</a:t>
          </a:r>
          <a:endParaRPr lang="en-US" dirty="0"/>
        </a:p>
      </dgm:t>
    </dgm:pt>
    <dgm:pt modelId="{E35E87F1-F373-49A8-9B86-87BB5F0F1DB0}" type="parTrans" cxnId="{E447F087-BCCB-44DF-921C-8FA541318DAB}">
      <dgm:prSet/>
      <dgm:spPr/>
      <dgm:t>
        <a:bodyPr/>
        <a:lstStyle/>
        <a:p>
          <a:endParaRPr lang="en-US"/>
        </a:p>
      </dgm:t>
    </dgm:pt>
    <dgm:pt modelId="{D367F543-764D-4163-80C5-A91E54048BCB}" type="sibTrans" cxnId="{E447F087-BCCB-44DF-921C-8FA541318DAB}">
      <dgm:prSet/>
      <dgm:spPr/>
      <dgm:t>
        <a:bodyPr/>
        <a:lstStyle/>
        <a:p>
          <a:endParaRPr lang="en-US"/>
        </a:p>
      </dgm:t>
    </dgm:pt>
    <dgm:pt modelId="{8D4B8E0A-1799-4903-907C-C934067E8582}" type="pres">
      <dgm:prSet presAssocID="{E86FF961-536F-446D-9761-C5D2B7984ACD}" presName="root" presStyleCnt="0">
        <dgm:presLayoutVars>
          <dgm:dir/>
          <dgm:resizeHandles val="exact"/>
        </dgm:presLayoutVars>
      </dgm:prSet>
      <dgm:spPr/>
    </dgm:pt>
    <dgm:pt modelId="{D3BBD918-03F4-418B-8D93-89F14A422591}" type="pres">
      <dgm:prSet presAssocID="{0A104949-15E7-4519-8889-D70E163F1027}" presName="compNode" presStyleCnt="0"/>
      <dgm:spPr/>
    </dgm:pt>
    <dgm:pt modelId="{1E545582-D605-44DC-8066-0A02DDA35DD3}" type="pres">
      <dgm:prSet presAssocID="{0A104949-15E7-4519-8889-D70E163F1027}" presName="bgRect" presStyleLbl="bgShp" presStyleIdx="0" presStyleCnt="6"/>
      <dgm:spPr/>
    </dgm:pt>
    <dgm:pt modelId="{692805CE-182F-41BB-9410-5B2E5DA365BF}" type="pres">
      <dgm:prSet presAssocID="{0A104949-15E7-4519-8889-D70E163F10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ch Box with solid fill"/>
        </a:ext>
      </dgm:extLst>
    </dgm:pt>
    <dgm:pt modelId="{BB34D8A2-1E89-4FCE-BDCE-F3DA7C6ABCDE}" type="pres">
      <dgm:prSet presAssocID="{0A104949-15E7-4519-8889-D70E163F1027}" presName="spaceRect" presStyleCnt="0"/>
      <dgm:spPr/>
    </dgm:pt>
    <dgm:pt modelId="{3AC8386A-54CB-495C-8D5C-BAA48AE69B11}" type="pres">
      <dgm:prSet presAssocID="{0A104949-15E7-4519-8889-D70E163F1027}" presName="parTx" presStyleLbl="revTx" presStyleIdx="0" presStyleCnt="6">
        <dgm:presLayoutVars>
          <dgm:chMax val="0"/>
          <dgm:chPref val="0"/>
        </dgm:presLayoutVars>
      </dgm:prSet>
      <dgm:spPr/>
    </dgm:pt>
    <dgm:pt modelId="{1325F069-D0D1-4A87-834B-DA3CF3741BE8}" type="pres">
      <dgm:prSet presAssocID="{B97C5949-0E87-40DA-8CA5-2D7FB3C1E62B}" presName="sibTrans" presStyleCnt="0"/>
      <dgm:spPr/>
    </dgm:pt>
    <dgm:pt modelId="{0F476BA5-DAA3-41B2-ABEE-82132B63BB54}" type="pres">
      <dgm:prSet presAssocID="{F8DF789A-EAC5-48DA-943C-5E83E0BE34BC}" presName="compNode" presStyleCnt="0"/>
      <dgm:spPr/>
    </dgm:pt>
    <dgm:pt modelId="{B51AB24F-9742-4ACE-8A6E-F1F46187B5A9}" type="pres">
      <dgm:prSet presAssocID="{F8DF789A-EAC5-48DA-943C-5E83E0BE34BC}" presName="bgRect" presStyleLbl="bgShp" presStyleIdx="1" presStyleCnt="6"/>
      <dgm:spPr/>
    </dgm:pt>
    <dgm:pt modelId="{99AFE535-FE92-4FA0-A148-0C2510746E79}" type="pres">
      <dgm:prSet presAssocID="{F8DF789A-EAC5-48DA-943C-5E83E0BE34B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 with solid fill"/>
        </a:ext>
      </dgm:extLst>
    </dgm:pt>
    <dgm:pt modelId="{337D41E4-3B24-403E-8F9B-CC4CCADB28D1}" type="pres">
      <dgm:prSet presAssocID="{F8DF789A-EAC5-48DA-943C-5E83E0BE34BC}" presName="spaceRect" presStyleCnt="0"/>
      <dgm:spPr/>
    </dgm:pt>
    <dgm:pt modelId="{CE00E77F-C0D3-449B-B582-E83C76944441}" type="pres">
      <dgm:prSet presAssocID="{F8DF789A-EAC5-48DA-943C-5E83E0BE34BC}" presName="parTx" presStyleLbl="revTx" presStyleIdx="1" presStyleCnt="6">
        <dgm:presLayoutVars>
          <dgm:chMax val="0"/>
          <dgm:chPref val="0"/>
        </dgm:presLayoutVars>
      </dgm:prSet>
      <dgm:spPr/>
    </dgm:pt>
    <dgm:pt modelId="{CE3C8D5C-98E8-4D86-B919-0CBAEC8EDDD6}" type="pres">
      <dgm:prSet presAssocID="{401F3045-FE89-4C61-B0F1-601B28CEDF0B}" presName="sibTrans" presStyleCnt="0"/>
      <dgm:spPr/>
    </dgm:pt>
    <dgm:pt modelId="{1AB06725-1530-4E3A-94E7-B06943933026}" type="pres">
      <dgm:prSet presAssocID="{1E7D7429-9EA0-407E-8FDF-DCD7E41236B6}" presName="compNode" presStyleCnt="0"/>
      <dgm:spPr/>
    </dgm:pt>
    <dgm:pt modelId="{B36E42E6-FAD1-4920-BD29-08382B14867E}" type="pres">
      <dgm:prSet presAssocID="{1E7D7429-9EA0-407E-8FDF-DCD7E41236B6}" presName="bgRect" presStyleLbl="bgShp" presStyleIdx="2" presStyleCnt="6"/>
      <dgm:spPr/>
    </dgm:pt>
    <dgm:pt modelId="{89F19C93-4C8D-4373-834F-B7FC7EC81790}" type="pres">
      <dgm:prSet presAssocID="{1E7D7429-9EA0-407E-8FDF-DCD7E41236B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 with solid fill"/>
        </a:ext>
      </dgm:extLst>
    </dgm:pt>
    <dgm:pt modelId="{09531185-9F87-454F-9737-34D5F34BB377}" type="pres">
      <dgm:prSet presAssocID="{1E7D7429-9EA0-407E-8FDF-DCD7E41236B6}" presName="spaceRect" presStyleCnt="0"/>
      <dgm:spPr/>
    </dgm:pt>
    <dgm:pt modelId="{2B656941-5E2F-4354-B4B0-F8E19C38FB13}" type="pres">
      <dgm:prSet presAssocID="{1E7D7429-9EA0-407E-8FDF-DCD7E41236B6}" presName="parTx" presStyleLbl="revTx" presStyleIdx="2" presStyleCnt="6">
        <dgm:presLayoutVars>
          <dgm:chMax val="0"/>
          <dgm:chPref val="0"/>
        </dgm:presLayoutVars>
      </dgm:prSet>
      <dgm:spPr/>
    </dgm:pt>
    <dgm:pt modelId="{F318146B-9427-449F-BF7B-1B80FD112BBA}" type="pres">
      <dgm:prSet presAssocID="{8489AFE1-F413-4919-8DCD-7568F7D59650}" presName="sibTrans" presStyleCnt="0"/>
      <dgm:spPr/>
    </dgm:pt>
    <dgm:pt modelId="{3078C090-A16A-4CE6-BD95-60E5C647F35E}" type="pres">
      <dgm:prSet presAssocID="{01169F43-8DE6-4DB4-9890-2A75F275EA8C}" presName="compNode" presStyleCnt="0"/>
      <dgm:spPr/>
    </dgm:pt>
    <dgm:pt modelId="{84956D2C-399E-46EE-A960-EDDBDC2B58CC}" type="pres">
      <dgm:prSet presAssocID="{01169F43-8DE6-4DB4-9890-2A75F275EA8C}" presName="bgRect" presStyleLbl="bgShp" presStyleIdx="3" presStyleCnt="6"/>
      <dgm:spPr/>
    </dgm:pt>
    <dgm:pt modelId="{3FBD7247-1575-46F4-B74F-00A2BFD86120}" type="pres">
      <dgm:prSet presAssocID="{01169F43-8DE6-4DB4-9890-2A75F275EA8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58B978EE-A6D7-46C7-91B3-8F1444E27BD3}" type="pres">
      <dgm:prSet presAssocID="{01169F43-8DE6-4DB4-9890-2A75F275EA8C}" presName="spaceRect" presStyleCnt="0"/>
      <dgm:spPr/>
    </dgm:pt>
    <dgm:pt modelId="{597534C0-03C0-4FE1-81B7-6DDB5340456B}" type="pres">
      <dgm:prSet presAssocID="{01169F43-8DE6-4DB4-9890-2A75F275EA8C}" presName="parTx" presStyleLbl="revTx" presStyleIdx="3" presStyleCnt="6">
        <dgm:presLayoutVars>
          <dgm:chMax val="0"/>
          <dgm:chPref val="0"/>
        </dgm:presLayoutVars>
      </dgm:prSet>
      <dgm:spPr/>
    </dgm:pt>
    <dgm:pt modelId="{6CAAF561-CA25-47D6-86AA-48B92C386B4A}" type="pres">
      <dgm:prSet presAssocID="{125D2432-A799-44C9-890E-0CFBBBB6DF21}" presName="sibTrans" presStyleCnt="0"/>
      <dgm:spPr/>
    </dgm:pt>
    <dgm:pt modelId="{713389E5-53AD-47DF-A289-DB2F9F38E19A}" type="pres">
      <dgm:prSet presAssocID="{B00679FF-E026-4472-9634-8B803308E453}" presName="compNode" presStyleCnt="0"/>
      <dgm:spPr/>
    </dgm:pt>
    <dgm:pt modelId="{DDB40BA4-7378-4B08-9264-88F445875013}" type="pres">
      <dgm:prSet presAssocID="{B00679FF-E026-4472-9634-8B803308E453}" presName="bgRect" presStyleLbl="bgShp" presStyleIdx="4" presStyleCnt="6"/>
      <dgm:spPr/>
    </dgm:pt>
    <dgm:pt modelId="{91F99645-149E-469A-8CC3-936BE2EC9C53}" type="pres">
      <dgm:prSet presAssocID="{B00679FF-E026-4472-9634-8B803308E45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 with solid fill"/>
        </a:ext>
      </dgm:extLst>
    </dgm:pt>
    <dgm:pt modelId="{863AC778-8375-4F1A-91F3-8D15D6EA715F}" type="pres">
      <dgm:prSet presAssocID="{B00679FF-E026-4472-9634-8B803308E453}" presName="spaceRect" presStyleCnt="0"/>
      <dgm:spPr/>
    </dgm:pt>
    <dgm:pt modelId="{B2AB9C81-5CB4-455E-A525-EB3AB45DC911}" type="pres">
      <dgm:prSet presAssocID="{B00679FF-E026-4472-9634-8B803308E453}" presName="parTx" presStyleLbl="revTx" presStyleIdx="4" presStyleCnt="6">
        <dgm:presLayoutVars>
          <dgm:chMax val="0"/>
          <dgm:chPref val="0"/>
        </dgm:presLayoutVars>
      </dgm:prSet>
      <dgm:spPr/>
    </dgm:pt>
    <dgm:pt modelId="{99A2D7CA-81B2-4843-BEF0-22D6AFA24F7E}" type="pres">
      <dgm:prSet presAssocID="{01990316-4D23-4BED-A4B7-9934ADF540B0}" presName="sibTrans" presStyleCnt="0"/>
      <dgm:spPr/>
    </dgm:pt>
    <dgm:pt modelId="{F99122E6-6BC0-464A-AFF9-9A07C3040B70}" type="pres">
      <dgm:prSet presAssocID="{0CEC1BC4-91A5-48FC-950E-2B5701C72065}" presName="compNode" presStyleCnt="0"/>
      <dgm:spPr/>
    </dgm:pt>
    <dgm:pt modelId="{D0CDAF52-12BE-46A7-AF43-4F0B20B42072}" type="pres">
      <dgm:prSet presAssocID="{0CEC1BC4-91A5-48FC-950E-2B5701C72065}" presName="bgRect" presStyleLbl="bgShp" presStyleIdx="5" presStyleCnt="6"/>
      <dgm:spPr/>
    </dgm:pt>
    <dgm:pt modelId="{956CB433-724C-4DC1-B19D-0BD5260F32B5}" type="pres">
      <dgm:prSet presAssocID="{0CEC1BC4-91A5-48FC-950E-2B5701C7206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 with solid fill"/>
        </a:ext>
      </dgm:extLst>
    </dgm:pt>
    <dgm:pt modelId="{98FC5F39-8F1D-4206-8249-AB1AC6112EDA}" type="pres">
      <dgm:prSet presAssocID="{0CEC1BC4-91A5-48FC-950E-2B5701C72065}" presName="spaceRect" presStyleCnt="0"/>
      <dgm:spPr/>
    </dgm:pt>
    <dgm:pt modelId="{094A717A-07C6-44CF-A702-77A3C59F87FD}" type="pres">
      <dgm:prSet presAssocID="{0CEC1BC4-91A5-48FC-950E-2B5701C7206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3654105-6D1F-4D57-A697-3627458F33DC}" srcId="{E86FF961-536F-446D-9761-C5D2B7984ACD}" destId="{1E7D7429-9EA0-407E-8FDF-DCD7E41236B6}" srcOrd="2" destOrd="0" parTransId="{D33D62DF-E98A-4A11-8D6F-769276142594}" sibTransId="{8489AFE1-F413-4919-8DCD-7568F7D59650}"/>
    <dgm:cxn modelId="{69FE332D-0377-40FB-9088-2DAEDE70E2C9}" type="presOf" srcId="{B00679FF-E026-4472-9634-8B803308E453}" destId="{B2AB9C81-5CB4-455E-A525-EB3AB45DC911}" srcOrd="0" destOrd="0" presId="urn:microsoft.com/office/officeart/2018/2/layout/IconVerticalSolidList"/>
    <dgm:cxn modelId="{BF72DC62-8826-4A8F-88BD-C8A17E84CC9E}" srcId="{E86FF961-536F-446D-9761-C5D2B7984ACD}" destId="{F8DF789A-EAC5-48DA-943C-5E83E0BE34BC}" srcOrd="1" destOrd="0" parTransId="{37907781-227D-4BD1-9B7A-D6D34FC77CF6}" sibTransId="{401F3045-FE89-4C61-B0F1-601B28CEDF0B}"/>
    <dgm:cxn modelId="{04E58E46-A309-4A17-A766-9553F613BF50}" srcId="{E86FF961-536F-446D-9761-C5D2B7984ACD}" destId="{01169F43-8DE6-4DB4-9890-2A75F275EA8C}" srcOrd="3" destOrd="0" parTransId="{49C83485-CAE7-4247-8345-066FDED80261}" sibTransId="{125D2432-A799-44C9-890E-0CFBBBB6DF21}"/>
    <dgm:cxn modelId="{3CAE6F68-4076-48AD-9EFC-1B816A55FCE4}" type="presOf" srcId="{0A104949-15E7-4519-8889-D70E163F1027}" destId="{3AC8386A-54CB-495C-8D5C-BAA48AE69B11}" srcOrd="0" destOrd="0" presId="urn:microsoft.com/office/officeart/2018/2/layout/IconVerticalSolidList"/>
    <dgm:cxn modelId="{E447F087-BCCB-44DF-921C-8FA541318DAB}" srcId="{E86FF961-536F-446D-9761-C5D2B7984ACD}" destId="{0CEC1BC4-91A5-48FC-950E-2B5701C72065}" srcOrd="5" destOrd="0" parTransId="{E35E87F1-F373-49A8-9B86-87BB5F0F1DB0}" sibTransId="{D367F543-764D-4163-80C5-A91E54048BCB}"/>
    <dgm:cxn modelId="{EB351390-C9C4-447F-9FEA-26039A87D39A}" type="presOf" srcId="{1E7D7429-9EA0-407E-8FDF-DCD7E41236B6}" destId="{2B656941-5E2F-4354-B4B0-F8E19C38FB13}" srcOrd="0" destOrd="0" presId="urn:microsoft.com/office/officeart/2018/2/layout/IconVerticalSolidList"/>
    <dgm:cxn modelId="{BBADDBAD-56FD-4334-A0FF-8B07C068E1E8}" srcId="{E86FF961-536F-446D-9761-C5D2B7984ACD}" destId="{B00679FF-E026-4472-9634-8B803308E453}" srcOrd="4" destOrd="0" parTransId="{55F93E1F-E374-49FF-88AC-2DA90FD86FC6}" sibTransId="{01990316-4D23-4BED-A4B7-9934ADF540B0}"/>
    <dgm:cxn modelId="{2D0A69BB-B9E3-4750-B307-FEDDDD3EB93D}" type="presOf" srcId="{0CEC1BC4-91A5-48FC-950E-2B5701C72065}" destId="{094A717A-07C6-44CF-A702-77A3C59F87FD}" srcOrd="0" destOrd="0" presId="urn:microsoft.com/office/officeart/2018/2/layout/IconVerticalSolidList"/>
    <dgm:cxn modelId="{8C2B91CA-E9C8-49EF-BDF2-07AE1FB2A1F5}" srcId="{E86FF961-536F-446D-9761-C5D2B7984ACD}" destId="{0A104949-15E7-4519-8889-D70E163F1027}" srcOrd="0" destOrd="0" parTransId="{2A1D3A75-5AA8-4E3E-B64B-081382A29A3B}" sibTransId="{B97C5949-0E87-40DA-8CA5-2D7FB3C1E62B}"/>
    <dgm:cxn modelId="{C67828CC-E3E8-40FC-A697-073603143DC3}" type="presOf" srcId="{01169F43-8DE6-4DB4-9890-2A75F275EA8C}" destId="{597534C0-03C0-4FE1-81B7-6DDB5340456B}" srcOrd="0" destOrd="0" presId="urn:microsoft.com/office/officeart/2018/2/layout/IconVerticalSolidList"/>
    <dgm:cxn modelId="{DC7E5CEA-73C1-4588-9817-32C66ACC8DA4}" type="presOf" srcId="{F8DF789A-EAC5-48DA-943C-5E83E0BE34BC}" destId="{CE00E77F-C0D3-449B-B582-E83C76944441}" srcOrd="0" destOrd="0" presId="urn:microsoft.com/office/officeart/2018/2/layout/IconVerticalSolidList"/>
    <dgm:cxn modelId="{2813F5F8-0EF7-4A08-9165-CFD43150A6C3}" type="presOf" srcId="{E86FF961-536F-446D-9761-C5D2B7984ACD}" destId="{8D4B8E0A-1799-4903-907C-C934067E8582}" srcOrd="0" destOrd="0" presId="urn:microsoft.com/office/officeart/2018/2/layout/IconVerticalSolidList"/>
    <dgm:cxn modelId="{6560B351-3F35-4D83-ABB9-BE13B1138484}" type="presParOf" srcId="{8D4B8E0A-1799-4903-907C-C934067E8582}" destId="{D3BBD918-03F4-418B-8D93-89F14A422591}" srcOrd="0" destOrd="0" presId="urn:microsoft.com/office/officeart/2018/2/layout/IconVerticalSolidList"/>
    <dgm:cxn modelId="{8386B2EF-CC05-4569-8E5F-1F3D68677F89}" type="presParOf" srcId="{D3BBD918-03F4-418B-8D93-89F14A422591}" destId="{1E545582-D605-44DC-8066-0A02DDA35DD3}" srcOrd="0" destOrd="0" presId="urn:microsoft.com/office/officeart/2018/2/layout/IconVerticalSolidList"/>
    <dgm:cxn modelId="{32C2ABBF-76A9-420F-95BE-525E85EF1F38}" type="presParOf" srcId="{D3BBD918-03F4-418B-8D93-89F14A422591}" destId="{692805CE-182F-41BB-9410-5B2E5DA365BF}" srcOrd="1" destOrd="0" presId="urn:microsoft.com/office/officeart/2018/2/layout/IconVerticalSolidList"/>
    <dgm:cxn modelId="{8532FB14-8DD2-4FE2-BDC5-F5AC7F1065F1}" type="presParOf" srcId="{D3BBD918-03F4-418B-8D93-89F14A422591}" destId="{BB34D8A2-1E89-4FCE-BDCE-F3DA7C6ABCDE}" srcOrd="2" destOrd="0" presId="urn:microsoft.com/office/officeart/2018/2/layout/IconVerticalSolidList"/>
    <dgm:cxn modelId="{98645462-FC6F-4659-8CAD-55F4342FC57D}" type="presParOf" srcId="{D3BBD918-03F4-418B-8D93-89F14A422591}" destId="{3AC8386A-54CB-495C-8D5C-BAA48AE69B11}" srcOrd="3" destOrd="0" presId="urn:microsoft.com/office/officeart/2018/2/layout/IconVerticalSolidList"/>
    <dgm:cxn modelId="{CC825EED-F626-4092-8786-89C0AA916759}" type="presParOf" srcId="{8D4B8E0A-1799-4903-907C-C934067E8582}" destId="{1325F069-D0D1-4A87-834B-DA3CF3741BE8}" srcOrd="1" destOrd="0" presId="urn:microsoft.com/office/officeart/2018/2/layout/IconVerticalSolidList"/>
    <dgm:cxn modelId="{9A9D39D7-28FE-4C8E-9D1B-435A4DE8CF91}" type="presParOf" srcId="{8D4B8E0A-1799-4903-907C-C934067E8582}" destId="{0F476BA5-DAA3-41B2-ABEE-82132B63BB54}" srcOrd="2" destOrd="0" presId="urn:microsoft.com/office/officeart/2018/2/layout/IconVerticalSolidList"/>
    <dgm:cxn modelId="{C14F65E5-B87E-4FDB-9DCF-F92B60EC7EF0}" type="presParOf" srcId="{0F476BA5-DAA3-41B2-ABEE-82132B63BB54}" destId="{B51AB24F-9742-4ACE-8A6E-F1F46187B5A9}" srcOrd="0" destOrd="0" presId="urn:microsoft.com/office/officeart/2018/2/layout/IconVerticalSolidList"/>
    <dgm:cxn modelId="{98663310-73C7-4703-AC16-3603146940D9}" type="presParOf" srcId="{0F476BA5-DAA3-41B2-ABEE-82132B63BB54}" destId="{99AFE535-FE92-4FA0-A148-0C2510746E79}" srcOrd="1" destOrd="0" presId="urn:microsoft.com/office/officeart/2018/2/layout/IconVerticalSolidList"/>
    <dgm:cxn modelId="{5A93F68D-4DEB-4025-92CE-23F5271CE2E2}" type="presParOf" srcId="{0F476BA5-DAA3-41B2-ABEE-82132B63BB54}" destId="{337D41E4-3B24-403E-8F9B-CC4CCADB28D1}" srcOrd="2" destOrd="0" presId="urn:microsoft.com/office/officeart/2018/2/layout/IconVerticalSolidList"/>
    <dgm:cxn modelId="{1C1F1183-19E6-46ED-8700-7A68A61E83B8}" type="presParOf" srcId="{0F476BA5-DAA3-41B2-ABEE-82132B63BB54}" destId="{CE00E77F-C0D3-449B-B582-E83C76944441}" srcOrd="3" destOrd="0" presId="urn:microsoft.com/office/officeart/2018/2/layout/IconVerticalSolidList"/>
    <dgm:cxn modelId="{F938C4B3-A160-4AFD-BA3D-57525ACBCB47}" type="presParOf" srcId="{8D4B8E0A-1799-4903-907C-C934067E8582}" destId="{CE3C8D5C-98E8-4D86-B919-0CBAEC8EDDD6}" srcOrd="3" destOrd="0" presId="urn:microsoft.com/office/officeart/2018/2/layout/IconVerticalSolidList"/>
    <dgm:cxn modelId="{7C39571F-BCAD-4A11-BFE6-B4297D15D91A}" type="presParOf" srcId="{8D4B8E0A-1799-4903-907C-C934067E8582}" destId="{1AB06725-1530-4E3A-94E7-B06943933026}" srcOrd="4" destOrd="0" presId="urn:microsoft.com/office/officeart/2018/2/layout/IconVerticalSolidList"/>
    <dgm:cxn modelId="{9FAE4F8B-00C3-4359-8BEC-D2ADFA4CD5ED}" type="presParOf" srcId="{1AB06725-1530-4E3A-94E7-B06943933026}" destId="{B36E42E6-FAD1-4920-BD29-08382B14867E}" srcOrd="0" destOrd="0" presId="urn:microsoft.com/office/officeart/2018/2/layout/IconVerticalSolidList"/>
    <dgm:cxn modelId="{D94845FC-8D9F-4B8A-BDC5-64E68A735E0C}" type="presParOf" srcId="{1AB06725-1530-4E3A-94E7-B06943933026}" destId="{89F19C93-4C8D-4373-834F-B7FC7EC81790}" srcOrd="1" destOrd="0" presId="urn:microsoft.com/office/officeart/2018/2/layout/IconVerticalSolidList"/>
    <dgm:cxn modelId="{B666A461-F9D7-4629-ADE5-1E38D093C7FE}" type="presParOf" srcId="{1AB06725-1530-4E3A-94E7-B06943933026}" destId="{09531185-9F87-454F-9737-34D5F34BB377}" srcOrd="2" destOrd="0" presId="urn:microsoft.com/office/officeart/2018/2/layout/IconVerticalSolidList"/>
    <dgm:cxn modelId="{47FBC71D-8688-4AE8-B00F-87E6ADC5A9B3}" type="presParOf" srcId="{1AB06725-1530-4E3A-94E7-B06943933026}" destId="{2B656941-5E2F-4354-B4B0-F8E19C38FB13}" srcOrd="3" destOrd="0" presId="urn:microsoft.com/office/officeart/2018/2/layout/IconVerticalSolidList"/>
    <dgm:cxn modelId="{642269C3-7AF0-4AB4-8B0C-3A1507538233}" type="presParOf" srcId="{8D4B8E0A-1799-4903-907C-C934067E8582}" destId="{F318146B-9427-449F-BF7B-1B80FD112BBA}" srcOrd="5" destOrd="0" presId="urn:microsoft.com/office/officeart/2018/2/layout/IconVerticalSolidList"/>
    <dgm:cxn modelId="{480482F2-73FA-4686-BA50-23FD39FC880D}" type="presParOf" srcId="{8D4B8E0A-1799-4903-907C-C934067E8582}" destId="{3078C090-A16A-4CE6-BD95-60E5C647F35E}" srcOrd="6" destOrd="0" presId="urn:microsoft.com/office/officeart/2018/2/layout/IconVerticalSolidList"/>
    <dgm:cxn modelId="{17E96313-8B93-44BF-A3AD-32AA0CB0FAB0}" type="presParOf" srcId="{3078C090-A16A-4CE6-BD95-60E5C647F35E}" destId="{84956D2C-399E-46EE-A960-EDDBDC2B58CC}" srcOrd="0" destOrd="0" presId="urn:microsoft.com/office/officeart/2018/2/layout/IconVerticalSolidList"/>
    <dgm:cxn modelId="{A6C5B044-F027-421B-A6F5-BA59607CBBCA}" type="presParOf" srcId="{3078C090-A16A-4CE6-BD95-60E5C647F35E}" destId="{3FBD7247-1575-46F4-B74F-00A2BFD86120}" srcOrd="1" destOrd="0" presId="urn:microsoft.com/office/officeart/2018/2/layout/IconVerticalSolidList"/>
    <dgm:cxn modelId="{741BBCE0-2901-4F0A-8D81-BCD841C893B7}" type="presParOf" srcId="{3078C090-A16A-4CE6-BD95-60E5C647F35E}" destId="{58B978EE-A6D7-46C7-91B3-8F1444E27BD3}" srcOrd="2" destOrd="0" presId="urn:microsoft.com/office/officeart/2018/2/layout/IconVerticalSolidList"/>
    <dgm:cxn modelId="{B3297280-0880-4B79-A7DD-C8AEADCFA689}" type="presParOf" srcId="{3078C090-A16A-4CE6-BD95-60E5C647F35E}" destId="{597534C0-03C0-4FE1-81B7-6DDB5340456B}" srcOrd="3" destOrd="0" presId="urn:microsoft.com/office/officeart/2018/2/layout/IconVerticalSolidList"/>
    <dgm:cxn modelId="{E72EE758-EF43-4672-8BA3-1FC74BC6CDC2}" type="presParOf" srcId="{8D4B8E0A-1799-4903-907C-C934067E8582}" destId="{6CAAF561-CA25-47D6-86AA-48B92C386B4A}" srcOrd="7" destOrd="0" presId="urn:microsoft.com/office/officeart/2018/2/layout/IconVerticalSolidList"/>
    <dgm:cxn modelId="{F0EFE289-E273-4B91-94E5-28CF5F5A9063}" type="presParOf" srcId="{8D4B8E0A-1799-4903-907C-C934067E8582}" destId="{713389E5-53AD-47DF-A289-DB2F9F38E19A}" srcOrd="8" destOrd="0" presId="urn:microsoft.com/office/officeart/2018/2/layout/IconVerticalSolidList"/>
    <dgm:cxn modelId="{E054A577-642C-43A5-951D-A9E6DAA62BE2}" type="presParOf" srcId="{713389E5-53AD-47DF-A289-DB2F9F38E19A}" destId="{DDB40BA4-7378-4B08-9264-88F445875013}" srcOrd="0" destOrd="0" presId="urn:microsoft.com/office/officeart/2018/2/layout/IconVerticalSolidList"/>
    <dgm:cxn modelId="{11867D59-85B5-4905-BC09-C6CF89BB5DE4}" type="presParOf" srcId="{713389E5-53AD-47DF-A289-DB2F9F38E19A}" destId="{91F99645-149E-469A-8CC3-936BE2EC9C53}" srcOrd="1" destOrd="0" presId="urn:microsoft.com/office/officeart/2018/2/layout/IconVerticalSolidList"/>
    <dgm:cxn modelId="{50AD124B-47F7-40C8-8625-AD6BC166E10A}" type="presParOf" srcId="{713389E5-53AD-47DF-A289-DB2F9F38E19A}" destId="{863AC778-8375-4F1A-91F3-8D15D6EA715F}" srcOrd="2" destOrd="0" presId="urn:microsoft.com/office/officeart/2018/2/layout/IconVerticalSolidList"/>
    <dgm:cxn modelId="{79751A7B-6D36-4BCF-8CFC-7C567D79AFAB}" type="presParOf" srcId="{713389E5-53AD-47DF-A289-DB2F9F38E19A}" destId="{B2AB9C81-5CB4-455E-A525-EB3AB45DC911}" srcOrd="3" destOrd="0" presId="urn:microsoft.com/office/officeart/2018/2/layout/IconVerticalSolidList"/>
    <dgm:cxn modelId="{F2B1CE08-49F0-4127-AC2D-2675B7DA9A74}" type="presParOf" srcId="{8D4B8E0A-1799-4903-907C-C934067E8582}" destId="{99A2D7CA-81B2-4843-BEF0-22D6AFA24F7E}" srcOrd="9" destOrd="0" presId="urn:microsoft.com/office/officeart/2018/2/layout/IconVerticalSolidList"/>
    <dgm:cxn modelId="{5F1A8160-38F0-4859-84D8-2463C6B3CB10}" type="presParOf" srcId="{8D4B8E0A-1799-4903-907C-C934067E8582}" destId="{F99122E6-6BC0-464A-AFF9-9A07C3040B70}" srcOrd="10" destOrd="0" presId="urn:microsoft.com/office/officeart/2018/2/layout/IconVerticalSolidList"/>
    <dgm:cxn modelId="{B7E227AD-BBBA-4608-8A1C-E09BE8E10236}" type="presParOf" srcId="{F99122E6-6BC0-464A-AFF9-9A07C3040B70}" destId="{D0CDAF52-12BE-46A7-AF43-4F0B20B42072}" srcOrd="0" destOrd="0" presId="urn:microsoft.com/office/officeart/2018/2/layout/IconVerticalSolidList"/>
    <dgm:cxn modelId="{854263D1-8549-4A27-B862-684C27975711}" type="presParOf" srcId="{F99122E6-6BC0-464A-AFF9-9A07C3040B70}" destId="{956CB433-724C-4DC1-B19D-0BD5260F32B5}" srcOrd="1" destOrd="0" presId="urn:microsoft.com/office/officeart/2018/2/layout/IconVerticalSolidList"/>
    <dgm:cxn modelId="{14A412DC-F8A8-495A-A97E-48F7DE667D3B}" type="presParOf" srcId="{F99122E6-6BC0-464A-AFF9-9A07C3040B70}" destId="{98FC5F39-8F1D-4206-8249-AB1AC6112EDA}" srcOrd="2" destOrd="0" presId="urn:microsoft.com/office/officeart/2018/2/layout/IconVerticalSolidList"/>
    <dgm:cxn modelId="{3A6FDF91-BA09-420A-8253-1362AAC73CAA}" type="presParOf" srcId="{F99122E6-6BC0-464A-AFF9-9A07C3040B70}" destId="{094A717A-07C6-44CF-A702-77A3C59F87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FEDA7-B6B7-4978-A4F0-54881F0DE4C1}">
      <dsp:nvSpPr>
        <dsp:cNvPr id="0" name=""/>
        <dsp:cNvSpPr/>
      </dsp:nvSpPr>
      <dsp:spPr>
        <a:xfrm>
          <a:off x="0" y="688802"/>
          <a:ext cx="8229600" cy="12716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EAAD1-3077-4B09-AB39-7283621C4E26}">
      <dsp:nvSpPr>
        <dsp:cNvPr id="0" name=""/>
        <dsp:cNvSpPr/>
      </dsp:nvSpPr>
      <dsp:spPr>
        <a:xfrm>
          <a:off x="384669" y="974920"/>
          <a:ext cx="699399" cy="6993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22109-9583-4C59-A9EE-F74830D12FD4}">
      <dsp:nvSpPr>
        <dsp:cNvPr id="0" name=""/>
        <dsp:cNvSpPr/>
      </dsp:nvSpPr>
      <dsp:spPr>
        <a:xfrm>
          <a:off x="1468738" y="688802"/>
          <a:ext cx="6760861" cy="1271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581" tIns="134581" rIns="134581" bIns="134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The survey on Homelessness can be administered for up to one month</a:t>
          </a:r>
          <a:endParaRPr lang="en-US" sz="2500" kern="1200"/>
        </a:p>
      </dsp:txBody>
      <dsp:txXfrm>
        <a:off x="1468738" y="688802"/>
        <a:ext cx="6760861" cy="1271635"/>
      </dsp:txXfrm>
    </dsp:sp>
    <dsp:sp modelId="{5EBFCA2D-91DD-4305-962F-CEF350C00347}">
      <dsp:nvSpPr>
        <dsp:cNvPr id="0" name=""/>
        <dsp:cNvSpPr/>
      </dsp:nvSpPr>
      <dsp:spPr>
        <a:xfrm>
          <a:off x="0" y="2278346"/>
          <a:ext cx="8229600" cy="12716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00A41-256C-412D-A257-C76F83EC0207}">
      <dsp:nvSpPr>
        <dsp:cNvPr id="0" name=""/>
        <dsp:cNvSpPr/>
      </dsp:nvSpPr>
      <dsp:spPr>
        <a:xfrm>
          <a:off x="384669" y="2564464"/>
          <a:ext cx="699399" cy="6993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9E4FD-9606-444F-A9DC-72B9EE13AEA7}">
      <dsp:nvSpPr>
        <dsp:cNvPr id="0" name=""/>
        <dsp:cNvSpPr/>
      </dsp:nvSpPr>
      <dsp:spPr>
        <a:xfrm>
          <a:off x="1468738" y="2278346"/>
          <a:ext cx="6760861" cy="1271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581" tIns="134581" rIns="134581" bIns="134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It is recommended to begin administering surveys on the day of your enumeration</a:t>
          </a:r>
          <a:endParaRPr lang="en-US" sz="2500" kern="1200"/>
        </a:p>
      </dsp:txBody>
      <dsp:txXfrm>
        <a:off x="1468738" y="2278346"/>
        <a:ext cx="6760861" cy="1271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2F37-2CE5-4435-A11C-FE6B7DED6A34}">
      <dsp:nvSpPr>
        <dsp:cNvPr id="0" name=""/>
        <dsp:cNvSpPr/>
      </dsp:nvSpPr>
      <dsp:spPr>
        <a:xfrm>
          <a:off x="744" y="295564"/>
          <a:ext cx="1451074" cy="580429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8 pm</a:t>
          </a:r>
        </a:p>
      </dsp:txBody>
      <dsp:txXfrm>
        <a:off x="744" y="295564"/>
        <a:ext cx="1305967" cy="580429"/>
      </dsp:txXfrm>
    </dsp:sp>
    <dsp:sp modelId="{9DD8E28B-4C13-4146-B779-5E3158D19480}">
      <dsp:nvSpPr>
        <dsp:cNvPr id="0" name=""/>
        <dsp:cNvSpPr/>
      </dsp:nvSpPr>
      <dsp:spPr>
        <a:xfrm>
          <a:off x="1161603" y="295564"/>
          <a:ext cx="1451074" cy="580429"/>
        </a:xfrm>
        <a:prstGeom prst="chevron">
          <a:avLst/>
        </a:prstGeom>
        <a:solidFill>
          <a:schemeClr val="accent1">
            <a:shade val="80000"/>
            <a:hueOff val="-126388"/>
            <a:satOff val="-13750"/>
            <a:lumOff val="91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9 pm</a:t>
          </a:r>
        </a:p>
      </dsp:txBody>
      <dsp:txXfrm>
        <a:off x="1451818" y="295564"/>
        <a:ext cx="870645" cy="580429"/>
      </dsp:txXfrm>
    </dsp:sp>
    <dsp:sp modelId="{DF7011E5-59B6-4AF2-8278-5BFBD5C6C886}">
      <dsp:nvSpPr>
        <dsp:cNvPr id="0" name=""/>
        <dsp:cNvSpPr/>
      </dsp:nvSpPr>
      <dsp:spPr>
        <a:xfrm>
          <a:off x="2322462" y="295564"/>
          <a:ext cx="1451074" cy="580429"/>
        </a:xfrm>
        <a:prstGeom prst="chevron">
          <a:avLst/>
        </a:prstGeom>
        <a:solidFill>
          <a:schemeClr val="accent1">
            <a:shade val="80000"/>
            <a:hueOff val="-252775"/>
            <a:satOff val="-27500"/>
            <a:lumOff val="182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10 pm</a:t>
          </a:r>
        </a:p>
      </dsp:txBody>
      <dsp:txXfrm>
        <a:off x="2612677" y="295564"/>
        <a:ext cx="870645" cy="580429"/>
      </dsp:txXfrm>
    </dsp:sp>
    <dsp:sp modelId="{08F3A8C7-1240-4C27-BD91-5EE9278670D4}">
      <dsp:nvSpPr>
        <dsp:cNvPr id="0" name=""/>
        <dsp:cNvSpPr/>
      </dsp:nvSpPr>
      <dsp:spPr>
        <a:xfrm>
          <a:off x="3483322" y="295564"/>
          <a:ext cx="1451074" cy="580429"/>
        </a:xfrm>
        <a:prstGeom prst="chevron">
          <a:avLst/>
        </a:prstGeom>
        <a:solidFill>
          <a:schemeClr val="accent1">
            <a:shade val="80000"/>
            <a:hueOff val="-379163"/>
            <a:satOff val="-41251"/>
            <a:lumOff val="273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11 pm</a:t>
          </a:r>
        </a:p>
      </dsp:txBody>
      <dsp:txXfrm>
        <a:off x="3773537" y="295564"/>
        <a:ext cx="870645" cy="580429"/>
      </dsp:txXfrm>
    </dsp:sp>
    <dsp:sp modelId="{FDA810D3-75F7-4526-B8A9-8833704912D1}">
      <dsp:nvSpPr>
        <dsp:cNvPr id="0" name=""/>
        <dsp:cNvSpPr/>
      </dsp:nvSpPr>
      <dsp:spPr>
        <a:xfrm>
          <a:off x="4644181" y="295564"/>
          <a:ext cx="1451074" cy="580429"/>
        </a:xfrm>
        <a:prstGeom prst="chevron">
          <a:avLst/>
        </a:prstGeom>
        <a:solidFill>
          <a:schemeClr val="accent1">
            <a:shade val="80000"/>
            <a:hueOff val="-505550"/>
            <a:satOff val="-55001"/>
            <a:lumOff val="36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Stop</a:t>
          </a:r>
        </a:p>
      </dsp:txBody>
      <dsp:txXfrm>
        <a:off x="4934396" y="295564"/>
        <a:ext cx="870645" cy="580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2F37-2CE5-4435-A11C-FE6B7DED6A34}">
      <dsp:nvSpPr>
        <dsp:cNvPr id="0" name=""/>
        <dsp:cNvSpPr/>
      </dsp:nvSpPr>
      <dsp:spPr>
        <a:xfrm>
          <a:off x="744" y="556305"/>
          <a:ext cx="1451074" cy="580429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6 am</a:t>
          </a:r>
        </a:p>
      </dsp:txBody>
      <dsp:txXfrm>
        <a:off x="744" y="556305"/>
        <a:ext cx="1305967" cy="580429"/>
      </dsp:txXfrm>
    </dsp:sp>
    <dsp:sp modelId="{9DD8E28B-4C13-4146-B779-5E3158D19480}">
      <dsp:nvSpPr>
        <dsp:cNvPr id="0" name=""/>
        <dsp:cNvSpPr/>
      </dsp:nvSpPr>
      <dsp:spPr>
        <a:xfrm>
          <a:off x="1161603" y="556305"/>
          <a:ext cx="1451074" cy="580429"/>
        </a:xfrm>
        <a:prstGeom prst="chevron">
          <a:avLst/>
        </a:prstGeom>
        <a:solidFill>
          <a:srgbClr val="DD96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7 am</a:t>
          </a:r>
        </a:p>
      </dsp:txBody>
      <dsp:txXfrm>
        <a:off x="1451818" y="556305"/>
        <a:ext cx="870645" cy="580429"/>
      </dsp:txXfrm>
    </dsp:sp>
    <dsp:sp modelId="{DF7011E5-59B6-4AF2-8278-5BFBD5C6C886}">
      <dsp:nvSpPr>
        <dsp:cNvPr id="0" name=""/>
        <dsp:cNvSpPr/>
      </dsp:nvSpPr>
      <dsp:spPr>
        <a:xfrm>
          <a:off x="2322462" y="556305"/>
          <a:ext cx="1451074" cy="580429"/>
        </a:xfrm>
        <a:prstGeom prst="chevron">
          <a:avLst/>
        </a:prstGeom>
        <a:solidFill>
          <a:srgbClr val="E1A1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8 am</a:t>
          </a:r>
        </a:p>
      </dsp:txBody>
      <dsp:txXfrm>
        <a:off x="2612677" y="556305"/>
        <a:ext cx="870645" cy="580429"/>
      </dsp:txXfrm>
    </dsp:sp>
    <dsp:sp modelId="{08F3A8C7-1240-4C27-BD91-5EE9278670D4}">
      <dsp:nvSpPr>
        <dsp:cNvPr id="0" name=""/>
        <dsp:cNvSpPr/>
      </dsp:nvSpPr>
      <dsp:spPr>
        <a:xfrm>
          <a:off x="3483322" y="556305"/>
          <a:ext cx="1451074" cy="580429"/>
        </a:xfrm>
        <a:prstGeom prst="chevron">
          <a:avLst/>
        </a:prstGeom>
        <a:solidFill>
          <a:srgbClr val="E5AF7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9 am</a:t>
          </a:r>
        </a:p>
      </dsp:txBody>
      <dsp:txXfrm>
        <a:off x="3773537" y="556305"/>
        <a:ext cx="870645" cy="580429"/>
      </dsp:txXfrm>
    </dsp:sp>
    <dsp:sp modelId="{FDA810D3-75F7-4526-B8A9-8833704912D1}">
      <dsp:nvSpPr>
        <dsp:cNvPr id="0" name=""/>
        <dsp:cNvSpPr/>
      </dsp:nvSpPr>
      <dsp:spPr>
        <a:xfrm>
          <a:off x="4644181" y="556305"/>
          <a:ext cx="1451074" cy="580429"/>
        </a:xfrm>
        <a:prstGeom prst="chevron">
          <a:avLst/>
        </a:prstGeom>
        <a:solidFill>
          <a:srgbClr val="EBBF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Stop</a:t>
          </a:r>
        </a:p>
      </dsp:txBody>
      <dsp:txXfrm>
        <a:off x="4934396" y="556305"/>
        <a:ext cx="870645" cy="580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5582-D605-44DC-8066-0A02DDA35DD3}">
      <dsp:nvSpPr>
        <dsp:cNvPr id="0" name=""/>
        <dsp:cNvSpPr/>
      </dsp:nvSpPr>
      <dsp:spPr>
        <a:xfrm>
          <a:off x="0" y="1371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805CE-182F-41BB-9410-5B2E5DA365BF}">
      <dsp:nvSpPr>
        <dsp:cNvPr id="0" name=""/>
        <dsp:cNvSpPr/>
      </dsp:nvSpPr>
      <dsp:spPr>
        <a:xfrm>
          <a:off x="176745" y="132834"/>
          <a:ext cx="321354" cy="321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8386A-54CB-495C-8D5C-BAA48AE69B11}">
      <dsp:nvSpPr>
        <dsp:cNvPr id="0" name=""/>
        <dsp:cNvSpPr/>
      </dsp:nvSpPr>
      <dsp:spPr>
        <a:xfrm>
          <a:off x="674845" y="137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Reduces acuity of survey administration</a:t>
          </a:r>
          <a:endParaRPr lang="en-US" sz="1600" kern="1200" dirty="0"/>
        </a:p>
      </dsp:txBody>
      <dsp:txXfrm>
        <a:off x="674845" y="1371"/>
        <a:ext cx="7554754" cy="584281"/>
      </dsp:txXfrm>
    </dsp:sp>
    <dsp:sp modelId="{B51AB24F-9742-4ACE-8A6E-F1F46187B5A9}">
      <dsp:nvSpPr>
        <dsp:cNvPr id="0" name=""/>
        <dsp:cNvSpPr/>
      </dsp:nvSpPr>
      <dsp:spPr>
        <a:xfrm>
          <a:off x="0" y="731723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FE535-FE92-4FA0-A148-0C2510746E79}">
      <dsp:nvSpPr>
        <dsp:cNvPr id="0" name=""/>
        <dsp:cNvSpPr/>
      </dsp:nvSpPr>
      <dsp:spPr>
        <a:xfrm>
          <a:off x="176745" y="863186"/>
          <a:ext cx="321354" cy="321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0E77F-C0D3-449B-B582-E83C76944441}">
      <dsp:nvSpPr>
        <dsp:cNvPr id="0" name=""/>
        <dsp:cNvSpPr/>
      </dsp:nvSpPr>
      <dsp:spPr>
        <a:xfrm>
          <a:off x="674845" y="731723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Reduces reliance on volunteers</a:t>
          </a:r>
          <a:endParaRPr lang="en-US" sz="1600" kern="1200"/>
        </a:p>
      </dsp:txBody>
      <dsp:txXfrm>
        <a:off x="674845" y="731723"/>
        <a:ext cx="7554754" cy="584281"/>
      </dsp:txXfrm>
    </dsp:sp>
    <dsp:sp modelId="{B36E42E6-FAD1-4920-BD29-08382B14867E}">
      <dsp:nvSpPr>
        <dsp:cNvPr id="0" name=""/>
        <dsp:cNvSpPr/>
      </dsp:nvSpPr>
      <dsp:spPr>
        <a:xfrm>
          <a:off x="0" y="1462075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19C93-4C8D-4373-834F-B7FC7EC81790}">
      <dsp:nvSpPr>
        <dsp:cNvPr id="0" name=""/>
        <dsp:cNvSpPr/>
      </dsp:nvSpPr>
      <dsp:spPr>
        <a:xfrm>
          <a:off x="176745" y="1593538"/>
          <a:ext cx="321354" cy="3213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6941-5E2F-4354-B4B0-F8E19C38FB13}">
      <dsp:nvSpPr>
        <dsp:cNvPr id="0" name=""/>
        <dsp:cNvSpPr/>
      </dsp:nvSpPr>
      <dsp:spPr>
        <a:xfrm>
          <a:off x="674845" y="1462075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Increases choice and control for service providers</a:t>
          </a:r>
          <a:endParaRPr lang="en-US" sz="1600" kern="1200"/>
        </a:p>
      </dsp:txBody>
      <dsp:txXfrm>
        <a:off x="674845" y="1462075"/>
        <a:ext cx="7554754" cy="584281"/>
      </dsp:txXfrm>
    </dsp:sp>
    <dsp:sp modelId="{84956D2C-399E-46EE-A960-EDDBDC2B58CC}">
      <dsp:nvSpPr>
        <dsp:cNvPr id="0" name=""/>
        <dsp:cNvSpPr/>
      </dsp:nvSpPr>
      <dsp:spPr>
        <a:xfrm>
          <a:off x="0" y="2192427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D7247-1575-46F4-B74F-00A2BFD86120}">
      <dsp:nvSpPr>
        <dsp:cNvPr id="0" name=""/>
        <dsp:cNvSpPr/>
      </dsp:nvSpPr>
      <dsp:spPr>
        <a:xfrm>
          <a:off x="176745" y="2323890"/>
          <a:ext cx="321354" cy="3213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534C0-03C0-4FE1-81B7-6DDB5340456B}">
      <dsp:nvSpPr>
        <dsp:cNvPr id="0" name=""/>
        <dsp:cNvSpPr/>
      </dsp:nvSpPr>
      <dsp:spPr>
        <a:xfrm>
          <a:off x="674845" y="2192427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Facilitates engagement with harder-to-reach populations</a:t>
          </a:r>
          <a:endParaRPr lang="en-US" sz="1600" kern="1200"/>
        </a:p>
      </dsp:txBody>
      <dsp:txXfrm>
        <a:off x="674845" y="2192427"/>
        <a:ext cx="7554754" cy="584281"/>
      </dsp:txXfrm>
    </dsp:sp>
    <dsp:sp modelId="{DDB40BA4-7378-4B08-9264-88F445875013}">
      <dsp:nvSpPr>
        <dsp:cNvPr id="0" name=""/>
        <dsp:cNvSpPr/>
      </dsp:nvSpPr>
      <dsp:spPr>
        <a:xfrm>
          <a:off x="0" y="2922779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99645-149E-469A-8CC3-936BE2EC9C53}">
      <dsp:nvSpPr>
        <dsp:cNvPr id="0" name=""/>
        <dsp:cNvSpPr/>
      </dsp:nvSpPr>
      <dsp:spPr>
        <a:xfrm>
          <a:off x="176745" y="3054242"/>
          <a:ext cx="321354" cy="3213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B9C81-5CB4-455E-A525-EB3AB45DC911}">
      <dsp:nvSpPr>
        <dsp:cNvPr id="0" name=""/>
        <dsp:cNvSpPr/>
      </dsp:nvSpPr>
      <dsp:spPr>
        <a:xfrm>
          <a:off x="674845" y="2922779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Affords time to complete more surveys</a:t>
          </a:r>
          <a:endParaRPr lang="en-US" sz="1600" kern="1200"/>
        </a:p>
      </dsp:txBody>
      <dsp:txXfrm>
        <a:off x="674845" y="2922779"/>
        <a:ext cx="7554754" cy="584281"/>
      </dsp:txXfrm>
    </dsp:sp>
    <dsp:sp modelId="{D0CDAF52-12BE-46A7-AF43-4F0B20B42072}">
      <dsp:nvSpPr>
        <dsp:cNvPr id="0" name=""/>
        <dsp:cNvSpPr/>
      </dsp:nvSpPr>
      <dsp:spPr>
        <a:xfrm>
          <a:off x="0" y="3653131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CB433-724C-4DC1-B19D-0BD5260F32B5}">
      <dsp:nvSpPr>
        <dsp:cNvPr id="0" name=""/>
        <dsp:cNvSpPr/>
      </dsp:nvSpPr>
      <dsp:spPr>
        <a:xfrm>
          <a:off x="176745" y="3784594"/>
          <a:ext cx="321354" cy="32135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A717A-07C6-44CF-A702-77A3C59F87FD}">
      <dsp:nvSpPr>
        <dsp:cNvPr id="0" name=""/>
        <dsp:cNvSpPr/>
      </dsp:nvSpPr>
      <dsp:spPr>
        <a:xfrm>
          <a:off x="674845" y="365313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Increases your ability to reach your target percentage surveyed for each location</a:t>
          </a:r>
          <a:endParaRPr lang="en-US" sz="1600" kern="1200"/>
        </a:p>
      </dsp:txBody>
      <dsp:txXfrm>
        <a:off x="674845" y="3653131"/>
        <a:ext cx="7554754" cy="584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45582-D605-44DC-8066-0A02DDA35DD3}">
      <dsp:nvSpPr>
        <dsp:cNvPr id="0" name=""/>
        <dsp:cNvSpPr/>
      </dsp:nvSpPr>
      <dsp:spPr>
        <a:xfrm>
          <a:off x="0" y="1371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805CE-182F-41BB-9410-5B2E5DA365BF}">
      <dsp:nvSpPr>
        <dsp:cNvPr id="0" name=""/>
        <dsp:cNvSpPr/>
      </dsp:nvSpPr>
      <dsp:spPr>
        <a:xfrm>
          <a:off x="176745" y="132834"/>
          <a:ext cx="321354" cy="321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8386A-54CB-495C-8D5C-BAA48AE69B11}">
      <dsp:nvSpPr>
        <dsp:cNvPr id="0" name=""/>
        <dsp:cNvSpPr/>
      </dsp:nvSpPr>
      <dsp:spPr>
        <a:xfrm>
          <a:off x="674845" y="137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Meal programs</a:t>
          </a:r>
          <a:endParaRPr lang="en-US" sz="1900" kern="1200" dirty="0"/>
        </a:p>
      </dsp:txBody>
      <dsp:txXfrm>
        <a:off x="674845" y="1371"/>
        <a:ext cx="7554754" cy="584281"/>
      </dsp:txXfrm>
    </dsp:sp>
    <dsp:sp modelId="{B51AB24F-9742-4ACE-8A6E-F1F46187B5A9}">
      <dsp:nvSpPr>
        <dsp:cNvPr id="0" name=""/>
        <dsp:cNvSpPr/>
      </dsp:nvSpPr>
      <dsp:spPr>
        <a:xfrm>
          <a:off x="0" y="731723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FE535-FE92-4FA0-A148-0C2510746E79}">
      <dsp:nvSpPr>
        <dsp:cNvPr id="0" name=""/>
        <dsp:cNvSpPr/>
      </dsp:nvSpPr>
      <dsp:spPr>
        <a:xfrm>
          <a:off x="176745" y="863186"/>
          <a:ext cx="321354" cy="321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0E77F-C0D3-449B-B582-E83C76944441}">
      <dsp:nvSpPr>
        <dsp:cNvPr id="0" name=""/>
        <dsp:cNvSpPr/>
      </dsp:nvSpPr>
      <dsp:spPr>
        <a:xfrm>
          <a:off x="674845" y="731723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Libraries</a:t>
          </a:r>
          <a:endParaRPr lang="en-US" sz="1900" kern="1200" dirty="0"/>
        </a:p>
      </dsp:txBody>
      <dsp:txXfrm>
        <a:off x="674845" y="731723"/>
        <a:ext cx="7554754" cy="584281"/>
      </dsp:txXfrm>
    </dsp:sp>
    <dsp:sp modelId="{B36E42E6-FAD1-4920-BD29-08382B14867E}">
      <dsp:nvSpPr>
        <dsp:cNvPr id="0" name=""/>
        <dsp:cNvSpPr/>
      </dsp:nvSpPr>
      <dsp:spPr>
        <a:xfrm>
          <a:off x="0" y="1462075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19C93-4C8D-4373-834F-B7FC7EC81790}">
      <dsp:nvSpPr>
        <dsp:cNvPr id="0" name=""/>
        <dsp:cNvSpPr/>
      </dsp:nvSpPr>
      <dsp:spPr>
        <a:xfrm>
          <a:off x="176745" y="1593538"/>
          <a:ext cx="321354" cy="3213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6941-5E2F-4354-B4B0-F8E19C38FB13}">
      <dsp:nvSpPr>
        <dsp:cNvPr id="0" name=""/>
        <dsp:cNvSpPr/>
      </dsp:nvSpPr>
      <dsp:spPr>
        <a:xfrm>
          <a:off x="674845" y="1462075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Health service locations</a:t>
          </a:r>
          <a:endParaRPr lang="en-US" sz="1900" kern="1200" dirty="0"/>
        </a:p>
      </dsp:txBody>
      <dsp:txXfrm>
        <a:off x="674845" y="1462075"/>
        <a:ext cx="7554754" cy="584281"/>
      </dsp:txXfrm>
    </dsp:sp>
    <dsp:sp modelId="{84956D2C-399E-46EE-A960-EDDBDC2B58CC}">
      <dsp:nvSpPr>
        <dsp:cNvPr id="0" name=""/>
        <dsp:cNvSpPr/>
      </dsp:nvSpPr>
      <dsp:spPr>
        <a:xfrm>
          <a:off x="0" y="2192427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D7247-1575-46F4-B74F-00A2BFD86120}">
      <dsp:nvSpPr>
        <dsp:cNvPr id="0" name=""/>
        <dsp:cNvSpPr/>
      </dsp:nvSpPr>
      <dsp:spPr>
        <a:xfrm>
          <a:off x="176745" y="2323890"/>
          <a:ext cx="321354" cy="3213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534C0-03C0-4FE1-81B7-6DDB5340456B}">
      <dsp:nvSpPr>
        <dsp:cNvPr id="0" name=""/>
        <dsp:cNvSpPr/>
      </dsp:nvSpPr>
      <dsp:spPr>
        <a:xfrm>
          <a:off x="674845" y="2192427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Crisis or triage centres</a:t>
          </a:r>
          <a:endParaRPr lang="en-US" sz="1900" kern="1200" dirty="0"/>
        </a:p>
      </dsp:txBody>
      <dsp:txXfrm>
        <a:off x="674845" y="2192427"/>
        <a:ext cx="7554754" cy="584281"/>
      </dsp:txXfrm>
    </dsp:sp>
    <dsp:sp modelId="{DDB40BA4-7378-4B08-9264-88F445875013}">
      <dsp:nvSpPr>
        <dsp:cNvPr id="0" name=""/>
        <dsp:cNvSpPr/>
      </dsp:nvSpPr>
      <dsp:spPr>
        <a:xfrm>
          <a:off x="0" y="2922779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99645-149E-469A-8CC3-936BE2EC9C53}">
      <dsp:nvSpPr>
        <dsp:cNvPr id="0" name=""/>
        <dsp:cNvSpPr/>
      </dsp:nvSpPr>
      <dsp:spPr>
        <a:xfrm>
          <a:off x="176745" y="3054242"/>
          <a:ext cx="321354" cy="3213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B9C81-5CB4-455E-A525-EB3AB45DC911}">
      <dsp:nvSpPr>
        <dsp:cNvPr id="0" name=""/>
        <dsp:cNvSpPr/>
      </dsp:nvSpPr>
      <dsp:spPr>
        <a:xfrm>
          <a:off x="674845" y="2922779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Drop-in centres</a:t>
          </a:r>
          <a:endParaRPr lang="en-US" sz="1900" kern="1200" dirty="0"/>
        </a:p>
      </dsp:txBody>
      <dsp:txXfrm>
        <a:off x="674845" y="2922779"/>
        <a:ext cx="7554754" cy="584281"/>
      </dsp:txXfrm>
    </dsp:sp>
    <dsp:sp modelId="{D0CDAF52-12BE-46A7-AF43-4F0B20B42072}">
      <dsp:nvSpPr>
        <dsp:cNvPr id="0" name=""/>
        <dsp:cNvSpPr/>
      </dsp:nvSpPr>
      <dsp:spPr>
        <a:xfrm>
          <a:off x="0" y="3653131"/>
          <a:ext cx="8229600" cy="584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CB433-724C-4DC1-B19D-0BD5260F32B5}">
      <dsp:nvSpPr>
        <dsp:cNvPr id="0" name=""/>
        <dsp:cNvSpPr/>
      </dsp:nvSpPr>
      <dsp:spPr>
        <a:xfrm>
          <a:off x="176745" y="3784594"/>
          <a:ext cx="321354" cy="32135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A717A-07C6-44CF-A702-77A3C59F87FD}">
      <dsp:nvSpPr>
        <dsp:cNvPr id="0" name=""/>
        <dsp:cNvSpPr/>
      </dsp:nvSpPr>
      <dsp:spPr>
        <a:xfrm>
          <a:off x="674845" y="3653131"/>
          <a:ext cx="7554754" cy="58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36" tIns="61836" rIns="61836" bIns="6183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Warming centres</a:t>
          </a:r>
          <a:endParaRPr lang="en-US" sz="1900" kern="1200" dirty="0"/>
        </a:p>
      </dsp:txBody>
      <dsp:txXfrm>
        <a:off x="674845" y="3653131"/>
        <a:ext cx="7554754" cy="58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2D142F-8CFD-0F03-A7C6-224723F8D9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FDB4D-740B-DE1D-856F-E4024851F7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 W3" pitchFamily="127" charset="-128"/>
                <a:cs typeface="+mn-cs"/>
              </a:defRPr>
            </a:lvl1pPr>
          </a:lstStyle>
          <a:p>
            <a:pPr>
              <a:defRPr/>
            </a:pPr>
            <a:fld id="{9850F866-8BB7-4211-B73F-9630845BAE12}" type="datetimeFigureOut">
              <a:rPr lang="en-US" altLang="en-US"/>
              <a:pPr>
                <a:defRPr/>
              </a:pPr>
              <a:t>6/20/2024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5F4C7-E4AF-8866-05FD-B5B58C474B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F2E20-EF12-848D-76B5-23AC523B6F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35D3A6-01E2-475C-BE9C-9FD133CD3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6F41B3-7291-45B9-2232-49BC307932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9DFE5-1DE0-EC95-7307-842DE3AF40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 W3" pitchFamily="127" charset="-128"/>
                <a:cs typeface="+mn-cs"/>
              </a:defRPr>
            </a:lvl1pPr>
          </a:lstStyle>
          <a:p>
            <a:pPr>
              <a:defRPr/>
            </a:pPr>
            <a:fld id="{853B4A48-908F-446D-BDFA-3312B18D1427}" type="datetimeFigureOut">
              <a:rPr lang="en-US" altLang="en-US"/>
              <a:pPr>
                <a:defRPr/>
              </a:pPr>
              <a:t>6/20/2024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D052E9A-2704-2105-A115-144A379151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D5D514-84E1-D53E-C444-5FBA11FF1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06C2B-C82F-4665-7C95-9E08AE7466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4F7A8-0E8F-7107-EF87-77E64B285F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7FEEA1-5DEF-4D42-B084-8AA403324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581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42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93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87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41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4B793-54E0-44B2-8DBE-80DC7E01BD3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20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04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185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899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30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082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51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FEEA1-5DEF-4D42-B084-8AA403324CD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7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3BDEF0-B2CF-40C9-4946-2123B735EA3E}"/>
              </a:ext>
            </a:extLst>
          </p:cNvPr>
          <p:cNvSpPr/>
          <p:nvPr userDrawn="1"/>
        </p:nvSpPr>
        <p:spPr>
          <a:xfrm>
            <a:off x="0" y="0"/>
            <a:ext cx="9144000" cy="681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316EB0A4-9105-318F-A933-F3C6F16F8DD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4424363"/>
            <a:ext cx="7307262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053D9574-35A1-DD2C-13F0-969F5AA529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4513"/>
            <a:ext cx="81549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FS-NCR-400\Restricted\PC-PC\COMMS\E-COMMS\RESOURCE\STANDARDS\FIP\GRAPHICS\Infrastructure Signature\059-65.jpg">
            <a:extLst>
              <a:ext uri="{FF2B5EF4-FFF2-40B4-BE49-F238E27FC236}">
                <a16:creationId xmlns:a16="http://schemas.microsoft.com/office/drawing/2014/main" id="{2F0FFFD7-28B9-CEB4-EBDB-0ABA92401C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375"/>
            <a:ext cx="13065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canda-wordmark.png">
            <a:extLst>
              <a:ext uri="{FF2B5EF4-FFF2-40B4-BE49-F238E27FC236}">
                <a16:creationId xmlns:a16="http://schemas.microsoft.com/office/drawing/2014/main" id="{2CDF4638-F275-EB3D-5A30-59C1EBA776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6345238"/>
            <a:ext cx="1198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867" y="1941161"/>
            <a:ext cx="7112000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BA2E34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866" y="4524375"/>
            <a:ext cx="711200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FA1D59-4A82-37C1-CE86-442B4FB77F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3A9B-3483-473B-BE74-B809CCE09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39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2D641C-E8F2-E9CD-0C67-A26A86AEC1EF}"/>
              </a:ext>
            </a:extLst>
          </p:cNvPr>
          <p:cNvSpPr/>
          <p:nvPr userDrawn="1"/>
        </p:nvSpPr>
        <p:spPr>
          <a:xfrm>
            <a:off x="0" y="0"/>
            <a:ext cx="9144000" cy="681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1CC1536-6877-48B4-7F4C-F4EFDE72DB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4513"/>
            <a:ext cx="81549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anda-wordmark.png">
            <a:extLst>
              <a:ext uri="{FF2B5EF4-FFF2-40B4-BE49-F238E27FC236}">
                <a16:creationId xmlns:a16="http://schemas.microsoft.com/office/drawing/2014/main" id="{5BD34D7B-9669-2E3B-2BEB-5AE368DBCD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6345238"/>
            <a:ext cx="1198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5A661E-4329-78A7-0B4A-8779F71C7DF2}"/>
              </a:ext>
            </a:extLst>
          </p:cNvPr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AC2EF41-0BDC-3C4E-B81A-322D1FC34EB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232150"/>
            <a:ext cx="3827462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\\FS-NCR-400\Restricted\PC-PC\COMMS\E-COMMS\RESOURCE\STANDARDS\FIP\GRAPHICS\Infrastructure Signature\059-65.jpg">
            <a:extLst>
              <a:ext uri="{FF2B5EF4-FFF2-40B4-BE49-F238E27FC236}">
                <a16:creationId xmlns:a16="http://schemas.microsoft.com/office/drawing/2014/main" id="{67A66148-8C67-D562-2138-68A4CFC6FC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375"/>
            <a:ext cx="13065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694296" y="753534"/>
            <a:ext cx="3992504" cy="5436540"/>
          </a:xfrm>
        </p:spPr>
        <p:txBody>
          <a:bodyPr/>
          <a:lstStyle>
            <a:lvl1pPr marL="0" indent="0">
              <a:buNone/>
              <a:defRPr>
                <a:latin typeface="Century Gothic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969" y="753535"/>
            <a:ext cx="3792400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BA2E34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968" y="3336749"/>
            <a:ext cx="379240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A6E954C-852B-5699-9E22-F1D8FE59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2218-1400-4A64-84EC-56037B0295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1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35B7EB-C27C-0963-674E-E32A70D663A3}"/>
              </a:ext>
            </a:extLst>
          </p:cNvPr>
          <p:cNvSpPr/>
          <p:nvPr userDrawn="1"/>
        </p:nvSpPr>
        <p:spPr>
          <a:xfrm>
            <a:off x="0" y="0"/>
            <a:ext cx="9144000" cy="681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94D63568-F02E-0134-677C-82F19A4DF5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4513"/>
            <a:ext cx="81549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canda-wordmark.png">
            <a:extLst>
              <a:ext uri="{FF2B5EF4-FFF2-40B4-BE49-F238E27FC236}">
                <a16:creationId xmlns:a16="http://schemas.microsoft.com/office/drawing/2014/main" id="{A50C7B58-E914-C7D7-F6C4-EA9354F576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6345238"/>
            <a:ext cx="1198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2A7405-1366-412B-4C67-E7FF333F006B}"/>
              </a:ext>
            </a:extLst>
          </p:cNvPr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\\FS-NCR-400\Restricted\PC-PC\COMMS\E-COMMS\RESOURCE\STANDARDS\FIP\GRAPHICS\Infrastructure Signature\059-65.jpg">
            <a:extLst>
              <a:ext uri="{FF2B5EF4-FFF2-40B4-BE49-F238E27FC236}">
                <a16:creationId xmlns:a16="http://schemas.microsoft.com/office/drawing/2014/main" id="{E7109B1D-44F8-0F8F-2A21-6DCA0AA930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375"/>
            <a:ext cx="13065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ontent Placeholder 18"/>
          <p:cNvSpPr>
            <a:spLocks noGrp="1"/>
          </p:cNvSpPr>
          <p:nvPr>
            <p:ph sz="quarter" idx="13"/>
          </p:nvPr>
        </p:nvSpPr>
        <p:spPr>
          <a:xfrm>
            <a:off x="457200" y="704481"/>
            <a:ext cx="8229600" cy="914400"/>
          </a:xfrm>
        </p:spPr>
        <p:txBody>
          <a:bodyPr/>
          <a:lstStyle>
            <a:lvl1pPr marL="0" indent="0" algn="l" defTabSz="457200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CA" sz="2800" kern="1200" dirty="0">
                <a:solidFill>
                  <a:srgbClr val="BA2E34"/>
                </a:solidFill>
                <a:latin typeface="Century Gothic" pitchFamily="34" charset="0"/>
                <a:ea typeface="ヒラギノ角ゴ Pro W3"/>
                <a:cs typeface="Century Gothic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487363" y="1796256"/>
            <a:ext cx="8229600" cy="4238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BAEBE5-7144-5B76-A420-4FEF35C04C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C3F8-DAC9-43E7-B1F8-AB251A262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050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maple_leaf.jpg">
            <a:extLst>
              <a:ext uri="{FF2B5EF4-FFF2-40B4-BE49-F238E27FC236}">
                <a16:creationId xmlns:a16="http://schemas.microsoft.com/office/drawing/2014/main" id="{C20482F1-F387-0555-4E19-EB47C8172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697163"/>
            <a:ext cx="3211513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5160FB2-1F45-86A5-2FE3-DB055D581C3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pic>
        <p:nvPicPr>
          <p:cNvPr id="4" name="Picture 2" descr="S:\CMB_NEW\0400-Comms Svcs\480 - Publishing and Production\! IC brand TEMPLATES\FIPs\canada_2color.png">
            <a:extLst>
              <a:ext uri="{FF2B5EF4-FFF2-40B4-BE49-F238E27FC236}">
                <a16:creationId xmlns:a16="http://schemas.microsoft.com/office/drawing/2014/main" id="{5622D21E-9468-29BB-2B27-447813F40D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689225"/>
            <a:ext cx="48863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51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maple_leaf.jpg">
            <a:extLst>
              <a:ext uri="{FF2B5EF4-FFF2-40B4-BE49-F238E27FC236}">
                <a16:creationId xmlns:a16="http://schemas.microsoft.com/office/drawing/2014/main" id="{9BD939C9-C8BC-D23F-E617-C1F1895E233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697163"/>
            <a:ext cx="3211513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22299D4C-C547-A3C0-1D55-4DB577301C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  <a:endParaRPr lang="en-US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AEAE87B-580A-4FDD-A097-AE50A5EED9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36688"/>
            <a:ext cx="82296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0B6FE-2295-1C5F-1907-2F7972212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9826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1DA05DE-F093-428A-A474-40761259D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3600" kern="1200" dirty="0">
          <a:solidFill>
            <a:srgbClr val="BA2E34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2E34"/>
          </a:solidFill>
          <a:latin typeface="Century Gothic" charset="0"/>
          <a:ea typeface="ヒラギノ角ゴ Pro W3" pitchFamily="126" charset="-128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2E34"/>
          </a:solidFill>
          <a:latin typeface="Century Gothic" charset="0"/>
          <a:ea typeface="ヒラギノ角ゴ Pro W3" pitchFamily="126" charset="-128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2E34"/>
          </a:solidFill>
          <a:latin typeface="Century Gothic" charset="0"/>
          <a:ea typeface="ヒラギノ角ゴ Pro W3" pitchFamily="126" charset="-128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BA2E34"/>
          </a:solidFill>
          <a:latin typeface="Century Gothic" charset="0"/>
          <a:ea typeface="ヒラギノ角ゴ Pro W3" pitchFamily="126" charset="-128"/>
          <a:cs typeface="Century 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6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4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2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CA" sz="20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A2E34"/>
        </a:buClr>
        <a:buFont typeface="Arial" panose="020B0604020202020204" pitchFamily="34" charset="0"/>
        <a:buChar char="•"/>
        <a:defRPr lang="en-US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>
            <a:extLst>
              <a:ext uri="{FF2B5EF4-FFF2-40B4-BE49-F238E27FC236}">
                <a16:creationId xmlns:a16="http://schemas.microsoft.com/office/drawing/2014/main" id="{31D997A7-40E6-1C54-C329-D29F29A75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" b="128"/>
          <a:stretch>
            <a:fillRect/>
          </a:stretch>
        </p:blipFill>
        <p:spPr bwMode="auto">
          <a:xfrm>
            <a:off x="460375" y="674688"/>
            <a:ext cx="8166100" cy="556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54AA513-AFA2-1CF3-DBB5-15B14176E5E1}"/>
              </a:ext>
            </a:extLst>
          </p:cNvPr>
          <p:cNvSpPr/>
          <p:nvPr/>
        </p:nvSpPr>
        <p:spPr>
          <a:xfrm>
            <a:off x="460375" y="3294063"/>
            <a:ext cx="7319963" cy="204628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8196" name="Title 5">
            <a:extLst>
              <a:ext uri="{FF2B5EF4-FFF2-40B4-BE49-F238E27FC236}">
                <a16:creationId xmlns:a16="http://schemas.microsoft.com/office/drawing/2014/main" id="{63595280-89C1-64BB-1872-E18B277B3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337" y="1965613"/>
            <a:ext cx="7769329" cy="1268175"/>
          </a:xfrm>
        </p:spPr>
        <p:txBody>
          <a:bodyPr>
            <a:normAutofit fontScale="90000"/>
          </a:bodyPr>
          <a:lstStyle/>
          <a:p>
            <a:r>
              <a:rPr lang="en-CA" altLang="en-US" dirty="0">
                <a:ea typeface="ヒラギノ角ゴ Pro W3"/>
              </a:rPr>
              <a:t>Point-in-Time Count Methodology:</a:t>
            </a:r>
            <a:br>
              <a:rPr lang="en-CA" altLang="en-US" dirty="0">
                <a:ea typeface="ヒラギノ角ゴ Pro W3"/>
              </a:rPr>
            </a:br>
            <a:r>
              <a:rPr lang="en-CA" altLang="en-US" dirty="0">
                <a:ea typeface="ヒラギノ角ゴ Pro W3"/>
              </a:rPr>
              <a:t>Extending your Survey Period</a:t>
            </a:r>
          </a:p>
        </p:txBody>
      </p:sp>
      <p:sp>
        <p:nvSpPr>
          <p:cNvPr id="8197" name="Subtitle 6">
            <a:extLst>
              <a:ext uri="{FF2B5EF4-FFF2-40B4-BE49-F238E27FC236}">
                <a16:creationId xmlns:a16="http://schemas.microsoft.com/office/drawing/2014/main" id="{8B090BD3-0D3F-450C-9361-B4E1A0031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338" y="3490963"/>
            <a:ext cx="6900862" cy="765175"/>
          </a:xfrm>
        </p:spPr>
        <p:txBody>
          <a:bodyPr/>
          <a:lstStyle/>
          <a:p>
            <a:r>
              <a:rPr lang="fr-FR" altLang="en-US" dirty="0" err="1">
                <a:ea typeface="ヒラギノ角ゴ Pro W3"/>
              </a:rPr>
              <a:t>PiT</a:t>
            </a:r>
            <a:r>
              <a:rPr lang="fr-FR" altLang="en-US" dirty="0">
                <a:ea typeface="ヒラギノ角ゴ Pro W3"/>
              </a:rPr>
              <a:t> Count </a:t>
            </a:r>
            <a:r>
              <a:rPr lang="fr-FR" altLang="en-US" i="1" dirty="0">
                <a:ea typeface="ヒラギノ角ゴ Pro W3"/>
              </a:rPr>
              <a:t>Training</a:t>
            </a:r>
            <a:br>
              <a:rPr lang="fr-FR" altLang="en-US" dirty="0">
                <a:ea typeface="ヒラギノ角ゴ Pro W3"/>
              </a:rPr>
            </a:br>
            <a:r>
              <a:rPr lang="fr-FR" altLang="en-US" sz="1600" dirty="0">
                <a:ea typeface="ヒラギノ角ゴ Pro W3"/>
              </a:rPr>
              <a:t>June 2024</a:t>
            </a:r>
          </a:p>
        </p:txBody>
      </p:sp>
      <p:sp>
        <p:nvSpPr>
          <p:cNvPr id="8198" name="Footer Placeholder 4">
            <a:extLst>
              <a:ext uri="{FF2B5EF4-FFF2-40B4-BE49-F238E27FC236}">
                <a16:creationId xmlns:a16="http://schemas.microsoft.com/office/drawing/2014/main" id="{4A4915D9-2788-1DF6-EE90-73E2F8938EDF}"/>
              </a:ext>
            </a:extLst>
          </p:cNvPr>
          <p:cNvSpPr txBox="1">
            <a:spLocks/>
          </p:cNvSpPr>
          <p:nvPr/>
        </p:nvSpPr>
        <p:spPr bwMode="auto">
          <a:xfrm>
            <a:off x="387350" y="6286500"/>
            <a:ext cx="71818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1"/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E11D024B-9056-33BE-088C-98B5224B1EF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3340151"/>
            <a:ext cx="6900862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97"/>
    </mc:Choice>
    <mc:Fallback xmlns="">
      <p:transition spd="slow" advTm="1639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Examples of extended survey period:</a:t>
            </a:r>
          </a:p>
          <a:p>
            <a:r>
              <a:rPr lang="en-CA" altLang="en-US" b="1" dirty="0">
                <a:solidFill>
                  <a:schemeClr val="tx1"/>
                </a:solidFill>
              </a:rPr>
              <a:t>Shelters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Staff could integrate surveys into regular work</a:t>
            </a:r>
          </a:p>
          <a:p>
            <a:r>
              <a:rPr lang="en-CA" altLang="en-US" sz="2800" dirty="0">
                <a:ea typeface="ヒラギノ角ゴ Pro W3"/>
              </a:rPr>
              <a:t>Volunteers could be recruited to administer surveys at regular times over the month</a:t>
            </a:r>
          </a:p>
          <a:p>
            <a:r>
              <a:rPr lang="en-CA" altLang="en-US" sz="2800" dirty="0">
                <a:ea typeface="ヒラギノ角ゴ Pro W3"/>
              </a:rPr>
              <a:t>Surveys could be administered by staff or volunteers at special events</a:t>
            </a:r>
          </a:p>
        </p:txBody>
      </p:sp>
    </p:spTree>
    <p:extLst>
      <p:ext uri="{BB962C8B-B14F-4D97-AF65-F5344CB8AC3E}">
        <p14:creationId xmlns:p14="http://schemas.microsoft.com/office/powerpoint/2010/main" val="209118924"/>
      </p:ext>
    </p:extLst>
  </p:cSld>
  <p:clrMapOvr>
    <a:masterClrMapping/>
  </p:clrMapOvr>
  <p:transition spd="slow" advTm="21099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Examples of extended survey period:</a:t>
            </a:r>
          </a:p>
          <a:p>
            <a:r>
              <a:rPr lang="en-CA" altLang="en-US" b="1" dirty="0">
                <a:solidFill>
                  <a:schemeClr val="tx1"/>
                </a:solidFill>
              </a:rPr>
              <a:t>Provisionally accommodated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Surveys can be administered over the phone</a:t>
            </a:r>
          </a:p>
          <a:p>
            <a:r>
              <a:rPr lang="en-CA" altLang="en-US" sz="2800" dirty="0">
                <a:ea typeface="ヒラギノ角ゴ Pro W3"/>
              </a:rPr>
              <a:t>ACT/ICMT could administer surveys during case meetings</a:t>
            </a:r>
          </a:p>
        </p:txBody>
      </p:sp>
    </p:spTree>
    <p:extLst>
      <p:ext uri="{BB962C8B-B14F-4D97-AF65-F5344CB8AC3E}">
        <p14:creationId xmlns:p14="http://schemas.microsoft.com/office/powerpoint/2010/main" val="4210047208"/>
      </p:ext>
    </p:extLst>
  </p:cSld>
  <p:clrMapOvr>
    <a:masterClrMapping/>
  </p:clrMapOvr>
  <p:transition spd="slow" advTm="21099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Examples of extended survey period:</a:t>
            </a:r>
          </a:p>
          <a:p>
            <a:r>
              <a:rPr lang="en-CA" altLang="en-US" b="1" dirty="0">
                <a:solidFill>
                  <a:schemeClr val="tx1"/>
                </a:solidFill>
              </a:rPr>
              <a:t>Encampments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Outreach staff could administer surveys in encampments according to their regular schedule</a:t>
            </a:r>
          </a:p>
        </p:txBody>
      </p:sp>
    </p:spTree>
    <p:extLst>
      <p:ext uri="{BB962C8B-B14F-4D97-AF65-F5344CB8AC3E}">
        <p14:creationId xmlns:p14="http://schemas.microsoft.com/office/powerpoint/2010/main" val="1238237961"/>
      </p:ext>
    </p:extLst>
  </p:cSld>
  <p:clrMapOvr>
    <a:masterClrMapping/>
  </p:clrMapOvr>
  <p:transition spd="slow" advTm="2109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Examples of extended survey period:</a:t>
            </a:r>
          </a:p>
          <a:p>
            <a:r>
              <a:rPr lang="en-CA" altLang="en-US" b="1" dirty="0">
                <a:solidFill>
                  <a:schemeClr val="tx1"/>
                </a:solidFill>
              </a:rPr>
              <a:t>Magnet events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Magnet events can be held in the weeks following the enumeration to avoid excessive strain on the sector on a single day or week</a:t>
            </a:r>
          </a:p>
        </p:txBody>
      </p:sp>
    </p:spTree>
    <p:extLst>
      <p:ext uri="{BB962C8B-B14F-4D97-AF65-F5344CB8AC3E}">
        <p14:creationId xmlns:p14="http://schemas.microsoft.com/office/powerpoint/2010/main" val="56775692"/>
      </p:ext>
    </p:extLst>
  </p:cSld>
  <p:clrMapOvr>
    <a:masterClrMapping/>
  </p:clrMapOvr>
  <p:transition spd="slow" advTm="21099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704481"/>
            <a:ext cx="8229600" cy="914400"/>
          </a:xfrm>
        </p:spPr>
        <p:txBody>
          <a:bodyPr wrap="square" anchor="t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CA" altLang="en-US" b="1" dirty="0">
                <a:solidFill>
                  <a:schemeClr val="tx1"/>
                </a:solidFill>
              </a:rPr>
              <a:t>Examples of extended survey period:</a:t>
            </a:r>
          </a:p>
          <a:p>
            <a:pPr>
              <a:spcAft>
                <a:spcPts val="600"/>
              </a:spcAft>
            </a:pPr>
            <a:r>
              <a:rPr lang="en-CA" altLang="en-US" b="1" dirty="0">
                <a:solidFill>
                  <a:schemeClr val="tx1"/>
                </a:solidFill>
              </a:rPr>
              <a:t>Non-shelter service locations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xfrm>
            <a:off x="457200" y="6356350"/>
            <a:ext cx="982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14</a:t>
            </a:fld>
            <a:endParaRPr lang="en-US" altLang="en-US" sz="1200">
              <a:solidFill>
                <a:srgbClr val="7F7F7F"/>
              </a:solidFill>
            </a:endParaRPr>
          </a:p>
        </p:txBody>
      </p:sp>
      <p:graphicFrame>
        <p:nvGraphicFramePr>
          <p:cNvPr id="10246" name="Content Placeholder 3">
            <a:extLst>
              <a:ext uri="{FF2B5EF4-FFF2-40B4-BE49-F238E27FC236}">
                <a16:creationId xmlns:a16="http://schemas.microsoft.com/office/drawing/2014/main" id="{EA5FED82-77D3-CA1B-1F9A-57398562942C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224696726"/>
              </p:ext>
            </p:extLst>
          </p:nvPr>
        </p:nvGraphicFramePr>
        <p:xfrm>
          <a:off x="487363" y="1796256"/>
          <a:ext cx="8229600" cy="423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2011191"/>
      </p:ext>
    </p:extLst>
  </p:cSld>
  <p:clrMapOvr>
    <a:masterClrMapping/>
  </p:clrMapOvr>
  <p:transition spd="slow" advTm="21099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FE7CA384-3952-7903-E0A2-F6AAD3E9B90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B5FE0A-19C2-4996-BA96-A62EA2BC1BEB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B377BEFE-BCC4-4242-34BC-57536A67F98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146445" y="555785"/>
            <a:ext cx="2851109" cy="2376487"/>
          </a:xfrm>
        </p:spPr>
        <p:txBody>
          <a:bodyPr/>
          <a:lstStyle/>
          <a:p>
            <a:pPr algn="ctr" eaLnBrk="1" hangingPunct="1"/>
            <a:r>
              <a:rPr lang="en-CA" altLang="en-US" sz="3200" b="1" dirty="0">
                <a:ea typeface="ヒラギノ角ゴ Pro W3"/>
              </a:rPr>
              <a:t>Questions?</a:t>
            </a:r>
          </a:p>
        </p:txBody>
      </p:sp>
      <p:sp>
        <p:nvSpPr>
          <p:cNvPr id="9220" name="Footer Placeholder 4">
            <a:extLst>
              <a:ext uri="{FF2B5EF4-FFF2-40B4-BE49-F238E27FC236}">
                <a16:creationId xmlns:a16="http://schemas.microsoft.com/office/drawing/2014/main" id="{E5635791-7152-674F-0E0E-3D959F0386E8}"/>
              </a:ext>
            </a:extLst>
          </p:cNvPr>
          <p:cNvSpPr txBox="1">
            <a:spLocks/>
          </p:cNvSpPr>
          <p:nvPr/>
        </p:nvSpPr>
        <p:spPr bwMode="auto">
          <a:xfrm>
            <a:off x="385763" y="6356350"/>
            <a:ext cx="594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6FA44-AA32-DE19-D489-2456B0723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207" y="3308949"/>
            <a:ext cx="6036558" cy="2247481"/>
          </a:xfrm>
          <a:prstGeom prst="rect">
            <a:avLst/>
          </a:prstGeom>
        </p:spPr>
      </p:pic>
    </p:spTree>
  </p:cSld>
  <p:clrMapOvr>
    <a:masterClrMapping/>
  </p:clrMapOvr>
  <p:transition spd="slow" advTm="1261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Outline</a:t>
            </a:r>
            <a:endParaRPr altLang="en-US" b="1" dirty="0">
              <a:solidFill>
                <a:schemeClr val="tx1"/>
              </a:solidFill>
            </a:endParaRP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Choosing your survey period</a:t>
            </a:r>
          </a:p>
          <a:p>
            <a:r>
              <a:rPr lang="en-CA" altLang="en-US" sz="2800" dirty="0">
                <a:ea typeface="ヒラギノ角ゴ Pro W3"/>
              </a:rPr>
              <a:t>Understanding effects on your data</a:t>
            </a:r>
          </a:p>
          <a:p>
            <a:r>
              <a:rPr lang="en-CA" altLang="en-US" sz="2800" dirty="0">
                <a:ea typeface="ヒラギノ角ゴ Pro W3"/>
              </a:rPr>
              <a:t>Examples of extended survey periods in different locations</a:t>
            </a:r>
          </a:p>
          <a:p>
            <a:endParaRPr lang="en-CA" altLang="en-US" sz="1400" dirty="0">
              <a:ea typeface="ヒラギノ角ゴ Pro W3"/>
            </a:endParaRPr>
          </a:p>
        </p:txBody>
      </p:sp>
    </p:spTree>
  </p:cSld>
  <p:clrMapOvr>
    <a:masterClrMapping/>
  </p:clrMapOvr>
  <p:transition spd="slow" advTm="2109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Extending the survey period is OPTIONAL</a:t>
            </a:r>
            <a:endParaRPr altLang="en-US" b="1" dirty="0">
              <a:solidFill>
                <a:schemeClr val="tx1"/>
              </a:solidFill>
            </a:endParaRP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If the 24h period of administering surveys is working well in your community, and you wish to keep your 2024 </a:t>
            </a:r>
            <a:r>
              <a:rPr lang="en-CA" altLang="en-US" sz="2800" dirty="0" err="1">
                <a:ea typeface="ヒラギノ角ゴ Pro W3"/>
              </a:rPr>
              <a:t>PiT</a:t>
            </a:r>
            <a:r>
              <a:rPr lang="en-CA" altLang="en-US" sz="2800" dirty="0">
                <a:ea typeface="ヒラギノ角ゴ Pro W3"/>
              </a:rPr>
              <a:t> count consistent with past </a:t>
            </a:r>
            <a:r>
              <a:rPr lang="en-CA" altLang="en-US" sz="2800" dirty="0" err="1">
                <a:ea typeface="ヒラギノ角ゴ Pro W3"/>
              </a:rPr>
              <a:t>PiT</a:t>
            </a:r>
            <a:r>
              <a:rPr lang="en-CA" altLang="en-US" sz="2800" dirty="0">
                <a:ea typeface="ヒラギノ角ゴ Pro W3"/>
              </a:rPr>
              <a:t> counts in every way, you can </a:t>
            </a:r>
            <a:endParaRPr lang="en-CA" altLang="en-US" sz="1400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07596707"/>
      </p:ext>
    </p:extLst>
  </p:cSld>
  <p:clrMapOvr>
    <a:masterClrMapping/>
  </p:clrMapOvr>
  <p:transition spd="slow" advTm="21099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704481"/>
            <a:ext cx="8229600" cy="9144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CA" altLang="en-US" b="1" dirty="0">
                <a:solidFill>
                  <a:schemeClr val="tx1"/>
                </a:solidFill>
              </a:rPr>
              <a:t>Choosing your survey period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xfrm>
            <a:off x="457200" y="6356350"/>
            <a:ext cx="982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7F7F7F"/>
              </a:solidFill>
            </a:endParaRPr>
          </a:p>
        </p:txBody>
      </p:sp>
      <p:graphicFrame>
        <p:nvGraphicFramePr>
          <p:cNvPr id="10246" name="Content Placeholder 3">
            <a:extLst>
              <a:ext uri="{FF2B5EF4-FFF2-40B4-BE49-F238E27FC236}">
                <a16:creationId xmlns:a16="http://schemas.microsoft.com/office/drawing/2014/main" id="{614E6238-A9C4-C75F-E49B-B76102CBD2E5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428258770"/>
              </p:ext>
            </p:extLst>
          </p:nvPr>
        </p:nvGraphicFramePr>
        <p:xfrm>
          <a:off x="487363" y="1796256"/>
          <a:ext cx="8229600" cy="423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5059515"/>
      </p:ext>
    </p:extLst>
  </p:cSld>
  <p:clrMapOvr>
    <a:masterClrMapping/>
  </p:clrMapOvr>
  <p:transition spd="slow" advTm="2109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C328C-D88C-5B06-E0D8-012582964A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b="1" dirty="0">
                <a:solidFill>
                  <a:schemeClr val="tx1"/>
                </a:solidFill>
              </a:rPr>
              <a:t>Example of a one-day survey period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8166255-F382-E8FD-F21D-AB7950B407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5059371"/>
              </p:ext>
            </p:extLst>
          </p:nvPr>
        </p:nvGraphicFramePr>
        <p:xfrm>
          <a:off x="1135064" y="2504545"/>
          <a:ext cx="6096000" cy="1171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B5DEBBB-4256-43F6-F8B3-3A630912EB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2772910"/>
              </p:ext>
            </p:extLst>
          </p:nvPr>
        </p:nvGraphicFramePr>
        <p:xfrm>
          <a:off x="3014667" y="3789546"/>
          <a:ext cx="6096000" cy="1693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B80C22-6F5D-5517-ABCB-79200D9E7841}"/>
              </a:ext>
            </a:extLst>
          </p:cNvPr>
          <p:cNvSpPr txBox="1"/>
          <p:nvPr/>
        </p:nvSpPr>
        <p:spPr>
          <a:xfrm>
            <a:off x="1444045" y="2338452"/>
            <a:ext cx="371841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Surveys in unsheltered areas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C17CA1-6C07-72EC-3CB3-F042659103BC}"/>
              </a:ext>
            </a:extLst>
          </p:cNvPr>
          <p:cNvSpPr txBox="1"/>
          <p:nvPr/>
        </p:nvSpPr>
        <p:spPr>
          <a:xfrm>
            <a:off x="5879130" y="2002547"/>
            <a:ext cx="206013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All PM surveys returned to HQ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CC2B32-7987-7D1D-C50E-0A4ADA9098D1}"/>
              </a:ext>
            </a:extLst>
          </p:cNvPr>
          <p:cNvSpPr txBox="1"/>
          <p:nvPr/>
        </p:nvSpPr>
        <p:spPr>
          <a:xfrm>
            <a:off x="2043221" y="5507914"/>
            <a:ext cx="357691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Surveys meal programs and other services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1E84CB-D110-5438-176C-915DF66ECA4B}"/>
              </a:ext>
            </a:extLst>
          </p:cNvPr>
          <p:cNvSpPr txBox="1"/>
          <p:nvPr/>
        </p:nvSpPr>
        <p:spPr>
          <a:xfrm>
            <a:off x="6192400" y="5036183"/>
            <a:ext cx="211914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All AM surveys returned to HQ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9317CC-88DC-72EB-39A6-4E09D130B47C}"/>
              </a:ext>
            </a:extLst>
          </p:cNvPr>
          <p:cNvSpPr txBox="1"/>
          <p:nvPr/>
        </p:nvSpPr>
        <p:spPr>
          <a:xfrm>
            <a:off x="1126593" y="1368869"/>
            <a:ext cx="2665228" cy="400110"/>
          </a:xfrm>
          <a:prstGeom prst="rect">
            <a:avLst/>
          </a:prstGeom>
          <a:ln w="28575">
            <a:solidFill>
              <a:srgbClr val="D558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Surveys in shelters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CFA5E2-367C-FA06-DC97-5EE806965D38}"/>
              </a:ext>
            </a:extLst>
          </p:cNvPr>
          <p:cNvSpPr txBox="1"/>
          <p:nvPr/>
        </p:nvSpPr>
        <p:spPr>
          <a:xfrm>
            <a:off x="143930" y="1846936"/>
            <a:ext cx="404308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Surveys in transitional housing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C1FEF3-AFC4-3E6D-4780-65FB52D461F5}"/>
              </a:ext>
            </a:extLst>
          </p:cNvPr>
          <p:cNvSpPr txBox="1"/>
          <p:nvPr/>
        </p:nvSpPr>
        <p:spPr>
          <a:xfrm>
            <a:off x="2043221" y="5036183"/>
            <a:ext cx="339001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Surveys in encampments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8F7269-B66D-8198-6193-28446AF1443B}"/>
              </a:ext>
            </a:extLst>
          </p:cNvPr>
          <p:cNvSpPr txBox="1"/>
          <p:nvPr/>
        </p:nvSpPr>
        <p:spPr>
          <a:xfrm>
            <a:off x="264798" y="2890269"/>
            <a:ext cx="75767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PM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D2B9E3-6651-1431-8B05-05200B25C488}"/>
              </a:ext>
            </a:extLst>
          </p:cNvPr>
          <p:cNvSpPr txBox="1"/>
          <p:nvPr/>
        </p:nvSpPr>
        <p:spPr>
          <a:xfrm>
            <a:off x="2152872" y="4434256"/>
            <a:ext cx="757673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entury Gothic" panose="020B0502020202020204" pitchFamily="34" charset="0"/>
              </a:rPr>
              <a:t>AM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D6C9DFFC-A808-AE8D-E698-2D0708B82014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52872" y="3789545"/>
            <a:ext cx="5078192" cy="844765"/>
          </a:xfrm>
          <a:prstGeom prst="bentConnector3">
            <a:avLst>
              <a:gd name="adj1" fmla="val 104502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CE5E72-CD2A-3A31-72C9-EC1A85C1D438}"/>
              </a:ext>
            </a:extLst>
          </p:cNvPr>
          <p:cNvCxnSpPr>
            <a:cxnSpLocks/>
          </p:cNvCxnSpPr>
          <p:nvPr/>
        </p:nvCxnSpPr>
        <p:spPr>
          <a:xfrm flipV="1">
            <a:off x="7231064" y="3089650"/>
            <a:ext cx="0" cy="6998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587062"/>
      </p:ext>
    </p:extLst>
  </p:cSld>
  <p:clrMapOvr>
    <a:masterClrMapping/>
  </p:clrMapOvr>
  <p:transition spd="slow" advTm="2109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C328C-D88C-5B06-E0D8-012582964AD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b="1" dirty="0">
                <a:solidFill>
                  <a:schemeClr val="tx1"/>
                </a:solidFill>
              </a:rPr>
              <a:t>Example of a one-month survey period</a:t>
            </a: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ACF599EA-02DA-012B-6F9F-470A38E63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4163"/>
              </p:ext>
            </p:extLst>
          </p:nvPr>
        </p:nvGraphicFramePr>
        <p:xfrm>
          <a:off x="389046" y="1311965"/>
          <a:ext cx="8169966" cy="52776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67138">
                  <a:extLst>
                    <a:ext uri="{9D8B030D-6E8A-4147-A177-3AD203B41FA5}">
                      <a16:colId xmlns:a16="http://schemas.microsoft.com/office/drawing/2014/main" val="2111049949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3887302813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2154953147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872933869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780769746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2573002946"/>
                    </a:ext>
                  </a:extLst>
                </a:gridCol>
                <a:gridCol w="1167138">
                  <a:extLst>
                    <a:ext uri="{9D8B030D-6E8A-4147-A177-3AD203B41FA5}">
                      <a16:colId xmlns:a16="http://schemas.microsoft.com/office/drawing/2014/main" val="2089303868"/>
                    </a:ext>
                  </a:extLst>
                </a:gridCol>
              </a:tblGrid>
              <a:tr h="436944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Sun.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Fri.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88793"/>
                  </a:ext>
                </a:extLst>
              </a:tr>
              <a:tr h="1232830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</a:t>
                      </a:r>
                    </a:p>
                    <a:p>
                      <a:pPr algn="l"/>
                      <a:endParaRPr lang="en-CA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856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26071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46896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27223"/>
                  </a:ext>
                </a:extLst>
              </a:tr>
              <a:tr h="901981"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41373"/>
                  </a:ext>
                </a:extLst>
              </a:tr>
            </a:tbl>
          </a:graphicData>
        </a:graphic>
      </p:graphicFrame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B545AF7-9071-97D3-EF1A-2A7668D17B3A}"/>
              </a:ext>
            </a:extLst>
          </p:cNvPr>
          <p:cNvSpPr/>
          <p:nvPr/>
        </p:nvSpPr>
        <p:spPr>
          <a:xfrm>
            <a:off x="3135085" y="1972209"/>
            <a:ext cx="1493710" cy="25415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Enumeration Night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53D80DC-ED08-6675-F105-EB6B6AB5C55C}"/>
              </a:ext>
            </a:extLst>
          </p:cNvPr>
          <p:cNvSpPr/>
          <p:nvPr/>
        </p:nvSpPr>
        <p:spPr>
          <a:xfrm>
            <a:off x="3135085" y="2248921"/>
            <a:ext cx="1493710" cy="25535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Unsheltered Survey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529FE16-E41D-ACE9-B781-AE41D56F58E9}"/>
              </a:ext>
            </a:extLst>
          </p:cNvPr>
          <p:cNvSpPr/>
          <p:nvPr/>
        </p:nvSpPr>
        <p:spPr>
          <a:xfrm>
            <a:off x="4765103" y="2112330"/>
            <a:ext cx="3759831" cy="2553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Shelters</a:t>
            </a:r>
          </a:p>
        </p:txBody>
      </p:sp>
      <p:sp>
        <p:nvSpPr>
          <p:cNvPr id="10240" name="Rectangle: Rounded Corners 10239">
            <a:extLst>
              <a:ext uri="{FF2B5EF4-FFF2-40B4-BE49-F238E27FC236}">
                <a16:creationId xmlns:a16="http://schemas.microsoft.com/office/drawing/2014/main" id="{7C3D8323-523C-6F27-CF05-159C8E8925AE}"/>
              </a:ext>
            </a:extLst>
          </p:cNvPr>
          <p:cNvSpPr/>
          <p:nvPr/>
        </p:nvSpPr>
        <p:spPr>
          <a:xfrm>
            <a:off x="3538329" y="2526832"/>
            <a:ext cx="1113184" cy="37277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Encampment Survey</a:t>
            </a:r>
          </a:p>
        </p:txBody>
      </p:sp>
      <p:sp>
        <p:nvSpPr>
          <p:cNvPr id="10241" name="Rectangle: Rounded Corners 10240">
            <a:extLst>
              <a:ext uri="{FF2B5EF4-FFF2-40B4-BE49-F238E27FC236}">
                <a16:creationId xmlns:a16="http://schemas.microsoft.com/office/drawing/2014/main" id="{4D3AB6B3-D24D-2349-4ED0-83B82ED74CC4}"/>
              </a:ext>
            </a:extLst>
          </p:cNvPr>
          <p:cNvSpPr/>
          <p:nvPr/>
        </p:nvSpPr>
        <p:spPr>
          <a:xfrm>
            <a:off x="4770782" y="2428762"/>
            <a:ext cx="3748474" cy="25535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Service Locations</a:t>
            </a:r>
          </a:p>
        </p:txBody>
      </p:sp>
      <p:sp>
        <p:nvSpPr>
          <p:cNvPr id="10242" name="Rectangle: Rounded Corners 10241">
            <a:extLst>
              <a:ext uri="{FF2B5EF4-FFF2-40B4-BE49-F238E27FC236}">
                <a16:creationId xmlns:a16="http://schemas.microsoft.com/office/drawing/2014/main" id="{9E032B2D-2D92-18B6-FF47-C3873D8D5280}"/>
              </a:ext>
            </a:extLst>
          </p:cNvPr>
          <p:cNvSpPr/>
          <p:nvPr/>
        </p:nvSpPr>
        <p:spPr>
          <a:xfrm>
            <a:off x="1590261" y="3545174"/>
            <a:ext cx="3748474" cy="25535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Service Locations</a:t>
            </a:r>
          </a:p>
        </p:txBody>
      </p:sp>
      <p:sp>
        <p:nvSpPr>
          <p:cNvPr id="10244" name="Rectangle: Rounded Corners 10243">
            <a:extLst>
              <a:ext uri="{FF2B5EF4-FFF2-40B4-BE49-F238E27FC236}">
                <a16:creationId xmlns:a16="http://schemas.microsoft.com/office/drawing/2014/main" id="{44276640-0C32-0E9B-B70C-AB554A91D2F3}"/>
              </a:ext>
            </a:extLst>
          </p:cNvPr>
          <p:cNvSpPr/>
          <p:nvPr/>
        </p:nvSpPr>
        <p:spPr>
          <a:xfrm>
            <a:off x="3934814" y="5363929"/>
            <a:ext cx="3748474" cy="25535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Service Locations</a:t>
            </a:r>
          </a:p>
        </p:txBody>
      </p:sp>
      <p:sp>
        <p:nvSpPr>
          <p:cNvPr id="10245" name="Rectangle: Rounded Corners 10244">
            <a:extLst>
              <a:ext uri="{FF2B5EF4-FFF2-40B4-BE49-F238E27FC236}">
                <a16:creationId xmlns:a16="http://schemas.microsoft.com/office/drawing/2014/main" id="{A4AB5FA8-DD4E-B272-3D71-69FF1B261074}"/>
              </a:ext>
            </a:extLst>
          </p:cNvPr>
          <p:cNvSpPr/>
          <p:nvPr/>
        </p:nvSpPr>
        <p:spPr>
          <a:xfrm>
            <a:off x="4770781" y="2721883"/>
            <a:ext cx="3705003" cy="25535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Transitional Housing</a:t>
            </a:r>
          </a:p>
        </p:txBody>
      </p:sp>
      <p:sp>
        <p:nvSpPr>
          <p:cNvPr id="10247" name="Rectangle: Rounded Corners 10246">
            <a:extLst>
              <a:ext uri="{FF2B5EF4-FFF2-40B4-BE49-F238E27FC236}">
                <a16:creationId xmlns:a16="http://schemas.microsoft.com/office/drawing/2014/main" id="{321719A0-1FBA-CBAD-1D2A-17D7B6214C9E}"/>
              </a:ext>
            </a:extLst>
          </p:cNvPr>
          <p:cNvSpPr/>
          <p:nvPr/>
        </p:nvSpPr>
        <p:spPr>
          <a:xfrm>
            <a:off x="1590260" y="3267263"/>
            <a:ext cx="5679503" cy="2553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Shelters</a:t>
            </a:r>
          </a:p>
        </p:txBody>
      </p:sp>
      <p:sp>
        <p:nvSpPr>
          <p:cNvPr id="10248" name="Rectangle: Rounded Corners 10247">
            <a:extLst>
              <a:ext uri="{FF2B5EF4-FFF2-40B4-BE49-F238E27FC236}">
                <a16:creationId xmlns:a16="http://schemas.microsoft.com/office/drawing/2014/main" id="{12E37A6D-9D8A-929C-3AF9-E7A01ECBB2FB}"/>
              </a:ext>
            </a:extLst>
          </p:cNvPr>
          <p:cNvSpPr/>
          <p:nvPr/>
        </p:nvSpPr>
        <p:spPr>
          <a:xfrm>
            <a:off x="1578902" y="4141380"/>
            <a:ext cx="5679503" cy="2553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Shelters</a:t>
            </a:r>
          </a:p>
        </p:txBody>
      </p:sp>
      <p:sp>
        <p:nvSpPr>
          <p:cNvPr id="10249" name="Rectangle: Rounded Corners 10248">
            <a:extLst>
              <a:ext uri="{FF2B5EF4-FFF2-40B4-BE49-F238E27FC236}">
                <a16:creationId xmlns:a16="http://schemas.microsoft.com/office/drawing/2014/main" id="{26EBAFCF-4FF9-828B-D1A9-D17CF3C02FC5}"/>
              </a:ext>
            </a:extLst>
          </p:cNvPr>
          <p:cNvSpPr/>
          <p:nvPr/>
        </p:nvSpPr>
        <p:spPr>
          <a:xfrm>
            <a:off x="1578902" y="5058968"/>
            <a:ext cx="5679503" cy="2553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Shelters</a:t>
            </a:r>
          </a:p>
        </p:txBody>
      </p:sp>
      <p:sp>
        <p:nvSpPr>
          <p:cNvPr id="10251" name="Rectangle: Rounded Corners 10250">
            <a:extLst>
              <a:ext uri="{FF2B5EF4-FFF2-40B4-BE49-F238E27FC236}">
                <a16:creationId xmlns:a16="http://schemas.microsoft.com/office/drawing/2014/main" id="{88EC72BD-AAB0-5685-51E7-5BC99913E157}"/>
              </a:ext>
            </a:extLst>
          </p:cNvPr>
          <p:cNvSpPr/>
          <p:nvPr/>
        </p:nvSpPr>
        <p:spPr>
          <a:xfrm>
            <a:off x="1578903" y="5975568"/>
            <a:ext cx="4520684" cy="25535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b="1" dirty="0"/>
              <a:t>Survey in Shelters</a:t>
            </a:r>
          </a:p>
        </p:txBody>
      </p:sp>
      <p:sp>
        <p:nvSpPr>
          <p:cNvPr id="10253" name="Rectangle: Rounded Corners 10252">
            <a:extLst>
              <a:ext uri="{FF2B5EF4-FFF2-40B4-BE49-F238E27FC236}">
                <a16:creationId xmlns:a16="http://schemas.microsoft.com/office/drawing/2014/main" id="{C0023D32-6A75-DE84-F436-96F2DA928909}"/>
              </a:ext>
            </a:extLst>
          </p:cNvPr>
          <p:cNvSpPr/>
          <p:nvPr/>
        </p:nvSpPr>
        <p:spPr>
          <a:xfrm>
            <a:off x="7339230" y="3267263"/>
            <a:ext cx="1283676" cy="25535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b="1" dirty="0"/>
              <a:t>Magnet Event</a:t>
            </a:r>
          </a:p>
        </p:txBody>
      </p:sp>
      <p:sp>
        <p:nvSpPr>
          <p:cNvPr id="10254" name="Rectangle: Rounded Corners 10253">
            <a:extLst>
              <a:ext uri="{FF2B5EF4-FFF2-40B4-BE49-F238E27FC236}">
                <a16:creationId xmlns:a16="http://schemas.microsoft.com/office/drawing/2014/main" id="{A2BCB0C8-EC2E-AE04-0537-9A28C5A7EB29}"/>
              </a:ext>
            </a:extLst>
          </p:cNvPr>
          <p:cNvSpPr/>
          <p:nvPr/>
        </p:nvSpPr>
        <p:spPr>
          <a:xfrm>
            <a:off x="7339230" y="4149214"/>
            <a:ext cx="1283676" cy="25535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b="1" dirty="0"/>
              <a:t>Magnet Event</a:t>
            </a:r>
          </a:p>
        </p:txBody>
      </p:sp>
    </p:spTree>
    <p:extLst>
      <p:ext uri="{BB962C8B-B14F-4D97-AF65-F5344CB8AC3E}">
        <p14:creationId xmlns:p14="http://schemas.microsoft.com/office/powerpoint/2010/main" val="3443045157"/>
      </p:ext>
    </p:extLst>
  </p:cSld>
  <p:clrMapOvr>
    <a:masterClrMapping/>
  </p:clrMapOvr>
  <p:transition spd="slow" advTm="210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10240" grpId="0" animBg="1"/>
      <p:bldP spid="10241" grpId="0" animBg="1"/>
      <p:bldP spid="10242" grpId="0" animBg="1"/>
      <p:bldP spid="10244" grpId="0" animBg="1"/>
      <p:bldP spid="10245" grpId="0" animBg="1"/>
      <p:bldP spid="10247" grpId="0" animBg="1"/>
      <p:bldP spid="10248" grpId="0" animBg="1"/>
      <p:bldP spid="10249" grpId="0" animBg="1"/>
      <p:bldP spid="10251" grpId="0" animBg="1"/>
      <p:bldP spid="10253" grpId="0" animBg="1"/>
      <p:bldP spid="102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704481"/>
            <a:ext cx="8229600" cy="9144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CA" altLang="en-US" b="1" dirty="0">
                <a:solidFill>
                  <a:schemeClr val="tx1"/>
                </a:solidFill>
              </a:rPr>
              <a:t>Why extend your survey period?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xfrm>
            <a:off x="457200" y="6356350"/>
            <a:ext cx="98266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7</a:t>
            </a:fld>
            <a:endParaRPr lang="en-US" altLang="en-US" sz="1200">
              <a:solidFill>
                <a:srgbClr val="7F7F7F"/>
              </a:solidFill>
            </a:endParaRPr>
          </a:p>
        </p:txBody>
      </p:sp>
      <p:graphicFrame>
        <p:nvGraphicFramePr>
          <p:cNvPr id="10246" name="Content Placeholder 3">
            <a:extLst>
              <a:ext uri="{FF2B5EF4-FFF2-40B4-BE49-F238E27FC236}">
                <a16:creationId xmlns:a16="http://schemas.microsoft.com/office/drawing/2014/main" id="{EA5FED82-77D3-CA1B-1F9A-57398562942C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712958788"/>
              </p:ext>
            </p:extLst>
          </p:nvPr>
        </p:nvGraphicFramePr>
        <p:xfrm>
          <a:off x="487363" y="1796256"/>
          <a:ext cx="8229600" cy="4238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9447350"/>
      </p:ext>
    </p:extLst>
  </p:cSld>
  <p:clrMapOvr>
    <a:masterClrMapping/>
  </p:clrMapOvr>
  <p:transition spd="slow" advTm="2109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Data considerations: Who to include in the survey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If you extend the survey period beyond a week, respondents may have a hard time identifying where they spent the night of the enumeration</a:t>
            </a:r>
          </a:p>
          <a:p>
            <a:endParaRPr lang="en-CA" altLang="en-US" sz="2800" dirty="0">
              <a:ea typeface="ヒラギノ角ゴ Pro W3"/>
            </a:endParaRPr>
          </a:p>
          <a:p>
            <a:r>
              <a:rPr lang="en-CA" altLang="en-US" sz="2800" dirty="0">
                <a:ea typeface="ヒラギノ角ゴ Pro W3"/>
              </a:rPr>
              <a:t>If surveying over a month, you can screen in respondents who are experiencing homelessness the night prior to the survey</a:t>
            </a:r>
          </a:p>
          <a:p>
            <a:endParaRPr lang="en-CA" altLang="en-US" sz="2800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79448419"/>
      </p:ext>
    </p:extLst>
  </p:cSld>
  <p:clrMapOvr>
    <a:masterClrMapping/>
  </p:clrMapOvr>
  <p:transition spd="slow" advTm="2109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01624EFC-16FA-8E85-52AA-2A395D78AD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9433" y="704850"/>
            <a:ext cx="8229600" cy="914400"/>
          </a:xfrm>
        </p:spPr>
        <p:txBody>
          <a:bodyPr/>
          <a:lstStyle/>
          <a:p>
            <a:r>
              <a:rPr lang="en-CA" altLang="en-US" b="1" dirty="0">
                <a:solidFill>
                  <a:schemeClr val="tx1"/>
                </a:solidFill>
              </a:rPr>
              <a:t>Data considerations: How might the extended survey period affect your dataset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BF785BCD-4D90-F59A-F8DE-5747A181C49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6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2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A2E34"/>
              </a:buClr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Century Gothic" panose="020B0502020202020204" pitchFamily="34" charset="0"/>
                <a:ea typeface="ヒラギノ角ゴ Pro W3"/>
                <a:cs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B51C0D-1567-4ECA-9284-3B4FCE5DC6CD}" type="slidenum">
              <a:rPr lang="en-US" altLang="en-US" sz="1200" smtClean="0">
                <a:solidFill>
                  <a:srgbClr val="7F7F7F"/>
                </a:solidFill>
                <a:cs typeface="ヒラギノ角ゴ Pro W3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>
              <a:solidFill>
                <a:srgbClr val="7F7F7F"/>
              </a:solidFill>
              <a:cs typeface="ヒラギノ角ゴ Pro W3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D7429035-0700-47D3-F68C-9D0BBCB534B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87363" y="1795463"/>
            <a:ext cx="8229600" cy="4240212"/>
          </a:xfrm>
        </p:spPr>
        <p:txBody>
          <a:bodyPr/>
          <a:lstStyle/>
          <a:p>
            <a:r>
              <a:rPr lang="en-CA" altLang="en-US" sz="2800" dirty="0">
                <a:ea typeface="ヒラギノ角ゴ Pro W3"/>
              </a:rPr>
              <a:t>Chronic homelessness may be lower than past </a:t>
            </a:r>
            <a:r>
              <a:rPr lang="en-CA" altLang="en-US" sz="2800" dirty="0" err="1">
                <a:ea typeface="ヒラギノ角ゴ Pro W3"/>
              </a:rPr>
              <a:t>PiT</a:t>
            </a:r>
            <a:r>
              <a:rPr lang="en-CA" altLang="en-US" sz="2800" dirty="0">
                <a:ea typeface="ヒラギノ角ゴ Pro W3"/>
              </a:rPr>
              <a:t> counts</a:t>
            </a:r>
          </a:p>
          <a:p>
            <a:r>
              <a:rPr lang="en-CA" altLang="en-US" sz="2800" dirty="0">
                <a:ea typeface="ヒラギノ角ゴ Pro W3"/>
              </a:rPr>
              <a:t>You may be able to survey higher numbers of women, youth, people experiencing hidden homelessness or in encampments, and other harder-to-reach populations</a:t>
            </a:r>
          </a:p>
          <a:p>
            <a:r>
              <a:rPr lang="en-CA" altLang="en-US" sz="2800" dirty="0">
                <a:ea typeface="ヒラギノ角ゴ Pro W3"/>
              </a:rPr>
              <a:t>Demographic characteristics associated with these populations may be higher</a:t>
            </a:r>
          </a:p>
          <a:p>
            <a:endParaRPr lang="en-CA" altLang="en-US" sz="2800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991054177"/>
      </p:ext>
    </p:extLst>
  </p:cSld>
  <p:clrMapOvr>
    <a:masterClrMapping/>
  </p:clrMapOvr>
  <p:transition spd="slow" advTm="21099"/>
</p:sld>
</file>

<file path=ppt/theme/theme1.xml><?xml version="1.0" encoding="utf-8"?>
<a:theme xmlns:a="http://schemas.openxmlformats.org/drawingml/2006/main" name="Corporate Look theme - Reaching ho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21713</TotalTime>
  <Words>577</Words>
  <Application>Microsoft Office PowerPoint</Application>
  <PresentationFormat>On-screen Show (4:3)</PresentationFormat>
  <Paragraphs>155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Gill Sans Light</vt:lpstr>
      <vt:lpstr>Corporate Look theme - Reaching home</vt:lpstr>
      <vt:lpstr>Point-in-Time Count Methodology: Extending your Survey Period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Mulder</dc:creator>
  <cp:lastModifiedBy>Rachel Campbell</cp:lastModifiedBy>
  <cp:revision>219</cp:revision>
  <dcterms:created xsi:type="dcterms:W3CDTF">2015-04-10T18:49:27Z</dcterms:created>
  <dcterms:modified xsi:type="dcterms:W3CDTF">2024-06-20T16:02:08Z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acc104-dfa0-47ae-bf90-8b8a399431b6_Enabled">
    <vt:lpwstr>true</vt:lpwstr>
  </property>
  <property fmtid="{D5CDD505-2E9C-101B-9397-08002B2CF9AE}" pid="3" name="MSIP_Label_9dacc104-dfa0-47ae-bf90-8b8a399431b6_SetDate">
    <vt:lpwstr>2022-08-29T17:51:50Z</vt:lpwstr>
  </property>
  <property fmtid="{D5CDD505-2E9C-101B-9397-08002B2CF9AE}" pid="4" name="MSIP_Label_9dacc104-dfa0-47ae-bf90-8b8a399431b6_Method">
    <vt:lpwstr>Standard</vt:lpwstr>
  </property>
  <property fmtid="{D5CDD505-2E9C-101B-9397-08002B2CF9AE}" pid="5" name="MSIP_Label_9dacc104-dfa0-47ae-bf90-8b8a399431b6_Name">
    <vt:lpwstr>Unclassified</vt:lpwstr>
  </property>
  <property fmtid="{D5CDD505-2E9C-101B-9397-08002B2CF9AE}" pid="6" name="MSIP_Label_9dacc104-dfa0-47ae-bf90-8b8a399431b6_SiteId">
    <vt:lpwstr>38430cd6-eda5-46f2-886a-f2a305fd49bc</vt:lpwstr>
  </property>
  <property fmtid="{D5CDD505-2E9C-101B-9397-08002B2CF9AE}" pid="7" name="MSIP_Label_9dacc104-dfa0-47ae-bf90-8b8a399431b6_ActionId">
    <vt:lpwstr>46e16a50-e710-4b0c-946d-fdb5bf908ec0</vt:lpwstr>
  </property>
  <property fmtid="{D5CDD505-2E9C-101B-9397-08002B2CF9AE}" pid="8" name="MSIP_Label_9dacc104-dfa0-47ae-bf90-8b8a399431b6_ContentBits">
    <vt:lpwstr>0</vt:lpwstr>
  </property>
  <property fmtid="{D5CDD505-2E9C-101B-9397-08002B2CF9AE}" pid="9" name="_AdHocReviewCycleID">
    <vt:i4>1686653368</vt:i4>
  </property>
  <property fmtid="{D5CDD505-2E9C-101B-9397-08002B2CF9AE}" pid="10" name="_NewReviewCycle">
    <vt:lpwstr/>
  </property>
  <property fmtid="{D5CDD505-2E9C-101B-9397-08002B2CF9AE}" pid="11" name="_EmailSubject">
    <vt:lpwstr>Updates - HLH</vt:lpwstr>
  </property>
  <property fmtid="{D5CDD505-2E9C-101B-9397-08002B2CF9AE}" pid="12" name="_AuthorEmail">
    <vt:lpwstr>Emilie.Gravel@infc.gc.ca</vt:lpwstr>
  </property>
  <property fmtid="{D5CDD505-2E9C-101B-9397-08002B2CF9AE}" pid="13" name="_AuthorEmailDisplayName">
    <vt:lpwstr>Emilie Gravel</vt:lpwstr>
  </property>
  <property fmtid="{D5CDD505-2E9C-101B-9397-08002B2CF9AE}" pid="14" name="_PreviousAdHocReviewCycleID">
    <vt:i4>1686653368</vt:i4>
  </property>
</Properties>
</file>