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1" r:id="rId2"/>
    <p:sldId id="292" r:id="rId3"/>
    <p:sldId id="296" r:id="rId4"/>
    <p:sldId id="297" r:id="rId5"/>
    <p:sldId id="299" r:id="rId6"/>
    <p:sldId id="294" r:id="rId7"/>
    <p:sldId id="298" r:id="rId8"/>
    <p:sldId id="295" r:id="rId9"/>
    <p:sldId id="301" r:id="rId10"/>
    <p:sldId id="302" r:id="rId11"/>
    <p:sldId id="303" r:id="rId12"/>
    <p:sldId id="305" r:id="rId13"/>
    <p:sldId id="306" r:id="rId14"/>
    <p:sldId id="307" r:id="rId15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son, Diane" initials="WD" lastIdx="0" clrIdx="0">
    <p:extLst>
      <p:ext uri="{19B8F6BF-5375-455C-9EA6-DF929625EA0E}">
        <p15:presenceInfo xmlns:p15="http://schemas.microsoft.com/office/powerpoint/2012/main" userId="Wilson, Dia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0" autoAdjust="0"/>
    <p:restoredTop sz="83605" autoAdjust="0"/>
  </p:normalViewPr>
  <p:slideViewPr>
    <p:cSldViewPr>
      <p:cViewPr varScale="1">
        <p:scale>
          <a:sx n="66" d="100"/>
          <a:sy n="66" d="100"/>
        </p:scale>
        <p:origin x="16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F8AB83-C3F5-4114-A095-12F7EE9179FC}" type="datetimeFigureOut">
              <a:rPr lang="en-CA" smtClean="0"/>
              <a:pPr/>
              <a:t>2021-10-08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BC8D88-842D-4408-A1E6-D95E032BE25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174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8D88-842D-4408-A1E6-D95E032BE251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031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8D88-842D-4408-A1E6-D95E032BE251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0269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8D88-842D-4408-A1E6-D95E032BE251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8522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8D88-842D-4408-A1E6-D95E032BE251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607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8D88-842D-4408-A1E6-D95E032BE251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9438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8D88-842D-4408-A1E6-D95E032BE251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422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8D88-842D-4408-A1E6-D95E032BE251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316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8D88-842D-4408-A1E6-D95E032BE251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4305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8D88-842D-4408-A1E6-D95E032BE251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527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8D88-842D-4408-A1E6-D95E032BE251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44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8D88-842D-4408-A1E6-D95E032BE251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845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8D88-842D-4408-A1E6-D95E032BE251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388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8D88-842D-4408-A1E6-D95E032BE251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7212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C8D88-842D-4408-A1E6-D95E032BE251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142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1D18AF-AC3D-4242-9B47-4E681FF9CA82}" type="datetimeFigureOut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2021-10-08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E226E7-A964-4280-839C-5042CFEEC39F}" type="slidenum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90D83A-674B-4C65-B1B6-2760F51E7AD6}" type="datetimeFigureOut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2021-10-08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6B3A9D-7041-4678-9A1B-EDF396CEC4AD}" type="slidenum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9EA518-7F30-4CF8-8997-38A7BAD8FDA6}" type="datetimeFigureOut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2021-10-08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1FA094-97FC-408A-B2C8-9DE361A0EA65}" type="slidenum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CB8E9F-2361-44D8-8FD0-8747D4AA3B49}" type="datetimeFigureOut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2021-10-08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19D992-3D93-425E-94E5-E9FF3E8D8E92}" type="slidenum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0E7213-A851-402A-BBF0-3399B28B697D}" type="datetimeFigureOut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2021-10-08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5A8108-E4DC-4B1E-9C79-A9FFC4C7E1B8}" type="slidenum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618E16-047B-40A3-8CFF-D4053505D055}" type="datetimeFigureOut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2021-10-08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AB7D8A-6A8C-4498-BDA5-0AED408FB775}" type="slidenum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1BD189-2CE2-48F8-89BA-2B2E4CB51664}" type="datetimeFigureOut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2021-10-08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012ACB-B266-4E24-B126-8533DF3BD432}" type="slidenum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D65265-9641-4632-A787-616B751F5713}" type="datetimeFigureOut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2021-10-08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853A2E-F879-470D-953D-E0F5C903BF86}" type="slidenum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184881-BE8D-4AE3-9CE1-F07308CE66B1}" type="datetimeFigureOut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2021-10-08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BD626F-D520-45CB-92CC-B6B038DFFB62}" type="slidenum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45086C-9B51-42E1-A247-D2B34559A27C}" type="datetimeFigureOut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2021-10-08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E6DD1C-99D2-46D0-B87B-1437289BC6E2}" type="slidenum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366995-581E-49A6-8D3F-8F83EA0AC6B8}" type="datetimeFigureOut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2021-10-08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19B9CC-0ED8-443E-A5B1-313270D6CCDC}" type="slidenum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u="none" dirty="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1442A97-45CA-4ABF-A0AD-E09A8D141442}" type="datetimeFigureOut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2021-10-08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D0EB1030-960D-4344-8C69-0924B2A303DD}" type="slidenum">
              <a:rPr lang="en-CA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b="0" i="0" u="none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28" t="-288" r="5128" b="288"/>
          <a:stretch/>
        </p:blipFill>
        <p:spPr>
          <a:xfrm>
            <a:off x="152400" y="307812"/>
            <a:ext cx="5334000" cy="53149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4724400"/>
            <a:ext cx="3352800" cy="1066800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2"/>
                </a:solidFill>
              </a:rPr>
              <a:t>Presented by: 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Myles Soulliere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Coordinator, Housing Administration</a:t>
            </a:r>
            <a:endParaRPr lang="en-CA" sz="1600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09600"/>
            <a:ext cx="5410200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ONBOARDING &amp; </a:t>
            </a:r>
          </a:p>
          <a:p>
            <a:r>
              <a:rPr lang="en-US" sz="3600" b="1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CASE MANAGEMENT</a:t>
            </a:r>
          </a:p>
          <a:p>
            <a:r>
              <a:rPr lang="en-US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Windsor-Essex’s Strategy and </a:t>
            </a:r>
          </a:p>
          <a:p>
            <a:r>
              <a:rPr lang="en-US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Best Practice Development</a:t>
            </a:r>
            <a:endParaRPr lang="en-US" sz="1200" dirty="0">
              <a:latin typeface="Rockwell Extra Bold" panose="02060903040505020403" pitchFamily="18" charset="0"/>
            </a:endParaRPr>
          </a:p>
          <a:p>
            <a:endParaRPr lang="en-US" dirty="0" smtClean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7406640" cy="3429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Challenges, Questions &amp; Answers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Reporting!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Complexities of funding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“Case Viewer” rights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Q &amp; A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146" name="Picture 2" descr="Top 10 Dangerous Goods questions our hotline experts answer every day. -  Labelmaster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54006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6550" y="228600"/>
            <a:ext cx="7406640" cy="48768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Best Practice Development…</a:t>
            </a:r>
          </a:p>
          <a:p>
            <a:endParaRPr lang="en-US" sz="3200" dirty="0"/>
          </a:p>
          <a:p>
            <a:endParaRPr lang="en-US" sz="3200" dirty="0" smtClean="0"/>
          </a:p>
          <a:p>
            <a:pPr marL="484632" indent="-457200">
              <a:buFont typeface="Arial" panose="020B0604020202020204" pitchFamily="34" charset="0"/>
              <a:buChar char="•"/>
            </a:pPr>
            <a:endParaRPr lang="en-CA" sz="3200" dirty="0"/>
          </a:p>
        </p:txBody>
      </p:sp>
      <p:sp>
        <p:nvSpPr>
          <p:cNvPr id="3" name="AutoShape 2" descr="Training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2" name="Picture 4" descr="May be an image of text that says 'COACHING TEACHING / KNOWLEDGE TRAINING � SKİLLS LEARN ç DEVELOPMENT EXPERIENCE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791200" cy="349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7406640" cy="48768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Best Practice Development-</a:t>
            </a:r>
          </a:p>
          <a:p>
            <a:endParaRPr lang="en-US" sz="3200" dirty="0"/>
          </a:p>
          <a:p>
            <a:r>
              <a:rPr lang="en-US" dirty="0" smtClean="0"/>
              <a:t>Onboarding New Staff</a:t>
            </a:r>
          </a:p>
          <a:p>
            <a:endParaRPr lang="en-US" sz="3200" dirty="0"/>
          </a:p>
          <a:p>
            <a:endParaRPr lang="en-US" sz="3200" dirty="0" smtClean="0"/>
          </a:p>
          <a:p>
            <a:pPr marL="484632" indent="-457200">
              <a:buFont typeface="Arial" panose="020B0604020202020204" pitchFamily="34" charset="0"/>
              <a:buChar char="•"/>
            </a:pPr>
            <a:endParaRPr lang="en-CA" sz="3200" dirty="0"/>
          </a:p>
        </p:txBody>
      </p:sp>
      <p:sp>
        <p:nvSpPr>
          <p:cNvPr id="3" name="AutoShape 2" descr="Training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2" name="Picture 4" descr="May be an image of text that says 'COACHING TEACHING / KNOWLEDGE TRAINING � SKİLLS LEARN ç DEVELOPMENT EXPERIENCE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66809"/>
            <a:ext cx="4754880" cy="286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7406640" cy="48768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Best Practice Development-</a:t>
            </a:r>
          </a:p>
          <a:p>
            <a:endParaRPr lang="en-US" sz="3200" dirty="0"/>
          </a:p>
          <a:p>
            <a:r>
              <a:rPr lang="en-US" dirty="0" smtClean="0"/>
              <a:t>Using Case Management</a:t>
            </a:r>
          </a:p>
          <a:p>
            <a:endParaRPr lang="en-US" sz="3200" dirty="0"/>
          </a:p>
          <a:p>
            <a:endParaRPr lang="en-US" sz="3200" dirty="0" smtClean="0"/>
          </a:p>
          <a:p>
            <a:pPr marL="484632" indent="-457200">
              <a:buFont typeface="Arial" panose="020B0604020202020204" pitchFamily="34" charset="0"/>
              <a:buChar char="•"/>
            </a:pPr>
            <a:endParaRPr lang="en-CA" sz="3200" dirty="0"/>
          </a:p>
        </p:txBody>
      </p:sp>
      <p:sp>
        <p:nvSpPr>
          <p:cNvPr id="3" name="AutoShape 2" descr="Training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2" name="Picture 4" descr="May be an image of text that says 'COACHING TEACHING / KNOWLEDGE TRAINING � SKİLLS LEARN ç DEVELOPMENT EXPERIENCE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66809"/>
            <a:ext cx="4754880" cy="286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28" t="-288" r="5128" b="288"/>
          <a:stretch/>
        </p:blipFill>
        <p:spPr>
          <a:xfrm>
            <a:off x="152400" y="307812"/>
            <a:ext cx="5334000" cy="5314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609600"/>
            <a:ext cx="70866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YOU!</a:t>
            </a:r>
          </a:p>
          <a:p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Myles Soulliere</a:t>
            </a:r>
          </a:p>
          <a:p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Coordinator, Housing Administration and Development</a:t>
            </a:r>
          </a:p>
          <a:p>
            <a:r>
              <a:rPr lang="en-US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E: mLsoulliere@citywindsor.ca</a:t>
            </a:r>
            <a:endParaRPr lang="en-US" dirty="0">
              <a:latin typeface="Rockwell Extra Bold" panose="02060903040505020403" pitchFamily="18" charset="0"/>
            </a:endParaRPr>
          </a:p>
          <a:p>
            <a:endParaRPr lang="en-US" dirty="0" smtClean="0">
              <a:latin typeface="Rockwell Extra Bold" panose="02060903040505020403" pitchFamily="18" charset="0"/>
            </a:endParaRPr>
          </a:p>
          <a:p>
            <a:endParaRPr lang="en-US" dirty="0" smtClean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406640" cy="3429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Agenda –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Our HIFIS journey &amp; how we planned to board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we </a:t>
            </a:r>
            <a:r>
              <a:rPr lang="en-US" i="1" dirty="0" smtClean="0"/>
              <a:t>actually</a:t>
            </a:r>
            <a:r>
              <a:rPr lang="en-US" dirty="0" smtClean="0"/>
              <a:t> onboard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we use Case Management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Challenges, Questions and Answers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Open discussion and best practice development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36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7406640" cy="3429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Our HIFIS Journey: where we started</a:t>
            </a:r>
            <a:endParaRPr lang="en-CA" sz="3200" dirty="0"/>
          </a:p>
        </p:txBody>
      </p:sp>
      <p:pic>
        <p:nvPicPr>
          <p:cNvPr id="1026" name="Picture 2" descr="How the Typical Office Looked in the 195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8768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7406640" cy="3429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Our HIFIS Journey: where we are heading</a:t>
            </a:r>
            <a:endParaRPr lang="en-CA" sz="3200" dirty="0"/>
          </a:p>
        </p:txBody>
      </p:sp>
      <p:pic>
        <p:nvPicPr>
          <p:cNvPr id="2050" name="Picture 2" descr="Smart Office: 3 Future Workplace Trends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7406640" cy="3429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Initial Service Provider Meetings</a:t>
            </a:r>
          </a:p>
          <a:p>
            <a:endParaRPr lang="en-US" dirty="0"/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Research, research, research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Content we cover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Training and onboarding planning</a:t>
            </a:r>
          </a:p>
        </p:txBody>
      </p:sp>
    </p:spTree>
    <p:extLst>
      <p:ext uri="{BB962C8B-B14F-4D97-AF65-F5344CB8AC3E}">
        <p14:creationId xmlns:p14="http://schemas.microsoft.com/office/powerpoint/2010/main" val="21804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7406640" cy="3429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How we planned to onboard</a:t>
            </a:r>
            <a:endParaRPr lang="en-CA" sz="3200" dirty="0"/>
          </a:p>
        </p:txBody>
      </p:sp>
      <p:pic>
        <p:nvPicPr>
          <p:cNvPr id="4098" name="Picture 2" descr="Computer Lab || Trinity International Public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1834"/>
            <a:ext cx="5105400" cy="17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Brady Bunch Turns 50: Here&amp;#39;s the Story... - E! On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28849"/>
            <a:ext cx="329184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ST COVID-19 briefing: Together we are stronger - FUR4Sustain Mee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81425"/>
            <a:ext cx="29146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7406640" cy="3429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How we </a:t>
            </a:r>
            <a:r>
              <a:rPr lang="en-US" sz="3200" i="1" dirty="0" smtClean="0"/>
              <a:t>actually</a:t>
            </a:r>
            <a:r>
              <a:rPr lang="en-US" sz="3200" dirty="0" smtClean="0"/>
              <a:t> onboard</a:t>
            </a:r>
            <a:endParaRPr lang="en-CA" sz="3200" dirty="0"/>
          </a:p>
        </p:txBody>
      </p:sp>
      <p:pic>
        <p:nvPicPr>
          <p:cNvPr id="5122" name="Picture 2" descr="The 12 most annoying co-workers you face on Zoom - The Boston Glo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723682" cy="36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2590800"/>
            <a:ext cx="16002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ysClr val="windowText" lastClr="000000"/>
              </a:solidFill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  <a:p>
            <a:endParaRPr lang="en-US" dirty="0" smtClean="0">
              <a:solidFill>
                <a:sysClr val="windowText" lastClr="000000"/>
              </a:solidFill>
            </a:endParaRPr>
          </a:p>
          <a:p>
            <a:endParaRPr lang="en-CA" dirty="0">
              <a:solidFill>
                <a:sysClr val="windowText" lastClr="000000"/>
              </a:solidFill>
            </a:endParaRPr>
          </a:p>
        </p:txBody>
      </p:sp>
      <p:pic>
        <p:nvPicPr>
          <p:cNvPr id="5124" name="Picture 4" descr="Myles Soulliere (@Msoulliere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57564"/>
            <a:ext cx="144779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7406640" cy="48768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Case Management and Us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5 distinct cases created</a:t>
            </a:r>
          </a:p>
          <a:p>
            <a:r>
              <a:rPr lang="en-US" dirty="0" smtClean="0"/>
              <a:t>           Housing Case – Funded</a:t>
            </a:r>
          </a:p>
          <a:p>
            <a:r>
              <a:rPr lang="en-US" dirty="0"/>
              <a:t> </a:t>
            </a:r>
            <a:r>
              <a:rPr lang="en-US" dirty="0" smtClean="0"/>
              <a:t>          Housing Case – Non Funded</a:t>
            </a:r>
          </a:p>
          <a:p>
            <a:r>
              <a:rPr lang="en-US" dirty="0"/>
              <a:t> </a:t>
            </a:r>
            <a:r>
              <a:rPr lang="en-US" dirty="0" smtClean="0"/>
              <a:t>          Shelter Case</a:t>
            </a:r>
          </a:p>
          <a:p>
            <a:r>
              <a:rPr lang="en-US" dirty="0"/>
              <a:t> </a:t>
            </a:r>
            <a:r>
              <a:rPr lang="en-US" dirty="0" smtClean="0"/>
              <a:t>           Youth Case</a:t>
            </a:r>
          </a:p>
          <a:p>
            <a:r>
              <a:rPr lang="en-US" dirty="0"/>
              <a:t> </a:t>
            </a:r>
            <a:r>
              <a:rPr lang="en-US" dirty="0" smtClean="0"/>
              <a:t>          Supportive Housing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Sharing of Case Notes</a:t>
            </a:r>
          </a:p>
          <a:p>
            <a:endParaRPr lang="en-US" sz="3200" dirty="0" smtClean="0"/>
          </a:p>
          <a:p>
            <a:pPr marL="484632" indent="-457200">
              <a:buFont typeface="Arial" panose="020B0604020202020204" pitchFamily="34" charset="0"/>
              <a:buChar char="•"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780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7406640" cy="3429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Demo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3184342" cy="5401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542" y="609600"/>
            <a:ext cx="3264295" cy="22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1&quot;/&gt;&lt;/object&gt;&lt;object type=&quot;3&quot; unique_id=&quot;10004&quot;&gt;&lt;property id=&quot;20148&quot; value=&quot;5&quot;/&gt;&lt;property id=&quot;20300&quot; value=&quot;Slide 2&quot;/&gt;&lt;property id=&quot;20307&quot; value=&quot;292&quot;/&gt;&lt;/object&gt;&lt;object type=&quot;3&quot; unique_id=&quot;10005&quot;&gt;&lt;property id=&quot;20148&quot; value=&quot;5&quot;/&gt;&lt;property id=&quot;20300&quot; value=&quot;Slide 3&quot;/&gt;&lt;property id=&quot;20307&quot; value=&quot;296&quot;/&gt;&lt;/object&gt;&lt;object type=&quot;3&quot; unique_id=&quot;10006&quot;&gt;&lt;property id=&quot;20148&quot; value=&quot;5&quot;/&gt;&lt;property id=&quot;20300&quot; value=&quot;Slide 4&quot;/&gt;&lt;property id=&quot;20307&quot; value=&quot;297&quot;/&gt;&lt;/object&gt;&lt;object type=&quot;3&quot; unique_id=&quot;10007&quot;&gt;&lt;property id=&quot;20148&quot; value=&quot;5&quot;/&gt;&lt;property id=&quot;20300&quot; value=&quot;Slide 5&quot;/&gt;&lt;property id=&quot;20307&quot; value=&quot;299&quot;/&gt;&lt;/object&gt;&lt;object type=&quot;3&quot; unique_id=&quot;10008&quot;&gt;&lt;property id=&quot;20148&quot; value=&quot;5&quot;/&gt;&lt;property id=&quot;20300&quot; value=&quot;Slide 6&quot;/&gt;&lt;property id=&quot;20307&quot; value=&quot;294&quot;/&gt;&lt;/object&gt;&lt;object type=&quot;3&quot; unique_id=&quot;10009&quot;&gt;&lt;property id=&quot;20148&quot; value=&quot;5&quot;/&gt;&lt;property id=&quot;20300&quot; value=&quot;Slide 7&quot;/&gt;&lt;property id=&quot;20307&quot; value=&quot;298&quot;/&gt;&lt;/object&gt;&lt;object type=&quot;3&quot; unique_id=&quot;10010&quot;&gt;&lt;property id=&quot;20148&quot; value=&quot;5&quot;/&gt;&lt;property id=&quot;20300&quot; value=&quot;Slide 8&quot;/&gt;&lt;property id=&quot;20307&quot; value=&quot;295&quot;/&gt;&lt;/object&gt;&lt;object type=&quot;3&quot; unique_id=&quot;10011&quot;&gt;&lt;property id=&quot;20148&quot; value=&quot;5&quot;/&gt;&lt;property id=&quot;20300&quot; value=&quot;Slide 9&quot;/&gt;&lt;property id=&quot;20307&quot; value=&quot;301&quot;/&gt;&lt;/object&gt;&lt;object type=&quot;3&quot; unique_id=&quot;10012&quot;&gt;&lt;property id=&quot;20148&quot; value=&quot;5&quot;/&gt;&lt;property id=&quot;20300&quot; value=&quot;Slide 10&quot;/&gt;&lt;property id=&quot;20307&quot; value=&quot;302&quot;/&gt;&lt;/object&gt;&lt;object type=&quot;3&quot; unique_id=&quot;10013&quot;&gt;&lt;property id=&quot;20148&quot; value=&quot;5&quot;/&gt;&lt;property id=&quot;20300&quot; value=&quot;Slide 11&quot;/&gt;&lt;property id=&quot;20307&quot; value=&quot;303&quot;/&gt;&lt;/object&gt;&lt;object type=&quot;3&quot; unique_id=&quot;10014&quot;&gt;&lt;property id=&quot;20148&quot; value=&quot;5&quot;/&gt;&lt;property id=&quot;20300&quot; value=&quot;Slide 12&quot;/&gt;&lt;property id=&quot;20307&quot; value=&quot;305&quot;/&gt;&lt;/object&gt;&lt;object type=&quot;3&quot; unique_id=&quot;10015&quot;&gt;&lt;property id=&quot;20148&quot; value=&quot;5&quot;/&gt;&lt;property id=&quot;20300&quot; value=&quot;Slide 13&quot;/&gt;&lt;property id=&quot;20307&quot; value=&quot;306&quot;/&gt;&lt;/object&gt;&lt;object type=&quot;3&quot; unique_id=&quot;10016&quot;&gt;&lt;property id=&quot;20148&quot; value=&quot;5&quot;/&gt;&lt;property id=&quot;20300&quot; value=&quot;Slide 14&quot;/&gt;&lt;property id=&quot;20307&quot; value=&quot;307&quot;/&gt;&lt;/object&gt;&lt;/object&gt;&lt;object type=&quot;8&quot; unique_id=&quot;10032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5354</TotalTime>
  <Words>186</Words>
  <Application>Microsoft Office PowerPoint</Application>
  <PresentationFormat>On-screen Show (4:3)</PresentationFormat>
  <Paragraphs>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Gill Sans MT</vt:lpstr>
      <vt:lpstr>Rockwell Extra Bold</vt:lpstr>
      <vt:lpstr>Segoe UI Semibold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Windsor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goz</dc:creator>
  <cp:lastModifiedBy>Hamilton, Lea LD [NC]</cp:lastModifiedBy>
  <cp:revision>86</cp:revision>
  <cp:lastPrinted>2021-09-30T19:53:45Z</cp:lastPrinted>
  <dcterms:created xsi:type="dcterms:W3CDTF">2016-03-07T16:03:47Z</dcterms:created>
  <dcterms:modified xsi:type="dcterms:W3CDTF">2021-10-08T16:10:55Z</dcterms:modified>
</cp:coreProperties>
</file>