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9"/>
  </p:notesMasterIdLst>
  <p:handoutMasterIdLst>
    <p:handoutMasterId r:id="rId10"/>
  </p:handoutMasterIdLst>
  <p:sldIdLst>
    <p:sldId id="256" r:id="rId2"/>
    <p:sldId id="259" r:id="rId3"/>
    <p:sldId id="268" r:id="rId4"/>
    <p:sldId id="269" r:id="rId5"/>
    <p:sldId id="270" r:id="rId6"/>
    <p:sldId id="271" r:id="rId7"/>
    <p:sldId id="272" r:id="rId8"/>
  </p:sldIdLst>
  <p:sldSz cx="12192000" cy="6858000"/>
  <p:notesSz cx="7023100" cy="93091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3D52"/>
    <a:srgbClr val="75CE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B1C0392-1A20-47A2-AA3A-1781F0A2181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332108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E1B060D-22ED-47A1-85D4-4A92FF1D1DF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91257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7841" y="2130427"/>
            <a:ext cx="6830895" cy="1470025"/>
          </a:xfrm>
        </p:spPr>
        <p:txBody>
          <a:bodyPr>
            <a:noAutofit/>
          </a:bodyPr>
          <a:lstStyle>
            <a:lvl1pPr algn="l">
              <a:defRPr sz="3600" b="1" i="0">
                <a:latin typeface="Arial"/>
                <a:cs typeface="Verdan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7843" y="3886200"/>
            <a:ext cx="6830895" cy="175260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Arial"/>
                <a:cs typeface="Verdan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8CF9D0-C648-47A3-9F5C-A6307845EA43}" type="datetime1">
              <a:rPr lang="en-US" smtClean="0"/>
              <a:t>12/17/2019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05068-31EA-406E-98BD-1BEBD961929D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5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CCF3E-DF11-4226-8275-A14A55AF4351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E0D7-5DC0-452B-BADF-A63FB13444B9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88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FF427-F5DE-4C76-A676-813E2198897A}" type="datetime1">
              <a:rPr lang="en-US" smtClean="0"/>
              <a:t>12/17/2019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06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19858-8D48-4238-BB06-E0A278A4680B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7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9D225-AB87-432E-99B7-EBD898B93451}" type="datetime1">
              <a:rPr lang="en-US" smtClean="0"/>
              <a:t>12/17/2019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78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70BA6-A1F9-4AC4-B17C-848A04C0E9A5}" type="datetime1">
              <a:rPr lang="en-US" smtClean="0"/>
              <a:t>12/17/2019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6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E314C-1838-40E2-B485-3CAECFC66B92}" type="datetime1">
              <a:rPr lang="en-US" smtClean="0"/>
              <a:t>12/17/2019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9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36786-768A-4704-9DFE-8E00515A50DA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94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F4782-181C-43AF-89C4-008701BF9075}" type="datetime1">
              <a:rPr lang="en-US" smtClean="0"/>
              <a:t>12/17/2019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25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0E59-DE01-40AE-9887-0CBFA67891D1}" type="datetime1">
              <a:rPr lang="en-US" smtClean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</a:lstStyle>
          <a:p>
            <a:fld id="{2E86C063-E22E-2E4C-A523-54089486E3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Verdan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Verdan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Verdan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Verdan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Verdan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Verdan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Everyone Counts 2020</a:t>
            </a:r>
            <a:br>
              <a:rPr lang="en-CA" dirty="0" smtClean="0"/>
            </a:br>
            <a:r>
              <a:rPr lang="en-CA" dirty="0" smtClean="0">
                <a:solidFill>
                  <a:srgbClr val="E63D52"/>
                </a:solidFill>
              </a:rPr>
              <a:t>Updates to the Methodology</a:t>
            </a:r>
            <a:endParaRPr lang="en-CA" dirty="0">
              <a:solidFill>
                <a:srgbClr val="E63D5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1955" y="4461468"/>
            <a:ext cx="6146783" cy="1177332"/>
          </a:xfrm>
        </p:spPr>
        <p:txBody>
          <a:bodyPr>
            <a:noAutofit/>
          </a:bodyPr>
          <a:lstStyle/>
          <a:p>
            <a:pPr algn="r"/>
            <a:r>
              <a:rPr lang="en-CA" sz="2400" dirty="0" smtClean="0"/>
              <a:t>Reaching Home Point-in-Time Count Coordinator </a:t>
            </a:r>
            <a:r>
              <a:rPr lang="en-CA" sz="2400" dirty="0"/>
              <a:t>Workshop</a:t>
            </a:r>
          </a:p>
          <a:p>
            <a:pPr algn="r"/>
            <a:r>
              <a:rPr lang="en-CA" sz="2400" dirty="0"/>
              <a:t>October </a:t>
            </a:r>
            <a:r>
              <a:rPr lang="en-CA" sz="2400" dirty="0" smtClean="0"/>
              <a:t>2019</a:t>
            </a:r>
          </a:p>
          <a:p>
            <a:pPr algn="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78444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A Common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229100"/>
          </a:xfrm>
        </p:spPr>
        <p:txBody>
          <a:bodyPr>
            <a:normAutofit fontScale="92500" lnSpcReduction="10000"/>
          </a:bodyPr>
          <a:lstStyle/>
          <a:p>
            <a:r>
              <a:rPr lang="en-CA" sz="3500" dirty="0"/>
              <a:t>A common methodology was developed in consultation of communities and researchers with relevant expertise in the field, which includes:</a:t>
            </a:r>
          </a:p>
          <a:p>
            <a:pPr lvl="1"/>
            <a:r>
              <a:rPr lang="en-CA" sz="3500" dirty="0"/>
              <a:t>a common definition of </a:t>
            </a:r>
            <a:r>
              <a:rPr lang="en-CA" sz="3500" i="1" dirty="0"/>
              <a:t>Core</a:t>
            </a:r>
            <a:r>
              <a:rPr lang="en-CA" sz="3500" dirty="0"/>
              <a:t> </a:t>
            </a:r>
            <a:r>
              <a:rPr lang="en-CA" sz="3500" i="1" dirty="0" smtClean="0"/>
              <a:t>Locations</a:t>
            </a:r>
            <a:endParaRPr lang="en-CA" sz="3500" i="1" dirty="0"/>
          </a:p>
          <a:p>
            <a:pPr lvl="1"/>
            <a:r>
              <a:rPr lang="en-CA" sz="3500" dirty="0"/>
              <a:t>common </a:t>
            </a:r>
            <a:r>
              <a:rPr lang="en-CA" sz="3500" i="1" dirty="0"/>
              <a:t>Core Screening and</a:t>
            </a:r>
            <a:r>
              <a:rPr lang="en-CA" sz="3500" dirty="0"/>
              <a:t> </a:t>
            </a:r>
            <a:r>
              <a:rPr lang="en-CA" sz="3500" i="1" dirty="0"/>
              <a:t>Survey Questions</a:t>
            </a:r>
          </a:p>
          <a:p>
            <a:endParaRPr lang="en-CA" sz="2100" dirty="0"/>
          </a:p>
          <a:p>
            <a:r>
              <a:rPr lang="en-CA" sz="3500" dirty="0"/>
              <a:t>The Core </a:t>
            </a:r>
            <a:r>
              <a:rPr lang="en-CA" sz="3500" dirty="0" smtClean="0"/>
              <a:t>methodology </a:t>
            </a:r>
            <a:r>
              <a:rPr lang="en-CA" sz="3500" dirty="0"/>
              <a:t>provides flexibility for communities </a:t>
            </a:r>
            <a:r>
              <a:rPr lang="en-CA" sz="3500" dirty="0" smtClean="0"/>
              <a:t>adapt the approach to </a:t>
            </a:r>
            <a:r>
              <a:rPr lang="en-CA" sz="3500" dirty="0"/>
              <a:t>address local </a:t>
            </a:r>
            <a:r>
              <a:rPr lang="en-CA" sz="3500" dirty="0" smtClean="0"/>
              <a:t>priorities (for example, by adding local survey questions).</a:t>
            </a:r>
            <a:endParaRPr lang="en-CA" sz="35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Everyone Counts - Methodology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34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Reviewing the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229100"/>
          </a:xfrm>
        </p:spPr>
        <p:txBody>
          <a:bodyPr>
            <a:normAutofit fontScale="85000" lnSpcReduction="20000"/>
          </a:bodyPr>
          <a:lstStyle/>
          <a:p>
            <a:r>
              <a:rPr lang="en-CA" sz="3500" dirty="0" smtClean="0"/>
              <a:t>The National Point-in-Time Count Working Group supported the development of the methodology used in 2016 and 2018.</a:t>
            </a:r>
          </a:p>
          <a:p>
            <a:endParaRPr lang="en-CA" sz="3500" dirty="0"/>
          </a:p>
          <a:p>
            <a:r>
              <a:rPr lang="en-CA" sz="3500" dirty="0" smtClean="0"/>
              <a:t>For 2020, the methodology was reviewed with the National Homelessness Data Advisory Committee.</a:t>
            </a:r>
          </a:p>
          <a:p>
            <a:endParaRPr lang="en-CA" sz="3500" dirty="0"/>
          </a:p>
          <a:p>
            <a:r>
              <a:rPr lang="en-CA" sz="3500" dirty="0" smtClean="0"/>
              <a:t>Members of the committee also carried out a review of the common </a:t>
            </a:r>
            <a:r>
              <a:rPr lang="en-CA" sz="3500" dirty="0"/>
              <a:t>questions with people who have are currently homeless or have previously experienced homelessness. This included focus groups and a pilot of the survey.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Everyone Counts - Methodology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59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Survey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229100"/>
          </a:xfrm>
        </p:spPr>
        <p:txBody>
          <a:bodyPr>
            <a:normAutofit fontScale="92500" lnSpcReduction="10000"/>
          </a:bodyPr>
          <a:lstStyle/>
          <a:p>
            <a:r>
              <a:rPr lang="en-CA" sz="3500" dirty="0" smtClean="0"/>
              <a:t>Enhancements to several questions. </a:t>
            </a:r>
          </a:p>
          <a:p>
            <a:endParaRPr lang="en-CA" sz="3500" dirty="0"/>
          </a:p>
          <a:p>
            <a:r>
              <a:rPr lang="en-CA" sz="3500" dirty="0" smtClean="0"/>
              <a:t>Improved instructions for interviewers.</a:t>
            </a:r>
          </a:p>
          <a:p>
            <a:endParaRPr lang="en-CA" sz="3500" dirty="0" smtClean="0"/>
          </a:p>
          <a:p>
            <a:r>
              <a:rPr lang="en-CA" sz="3500" dirty="0" smtClean="0"/>
              <a:t>New questions: </a:t>
            </a:r>
          </a:p>
          <a:p>
            <a:pPr lvl="1"/>
            <a:r>
              <a:rPr lang="en-CA" sz="3100" dirty="0" smtClean="0"/>
              <a:t>experience in child welfare</a:t>
            </a:r>
          </a:p>
          <a:p>
            <a:pPr lvl="1"/>
            <a:r>
              <a:rPr lang="en-CA" sz="3100" dirty="0" smtClean="0"/>
              <a:t>identified health challenges</a:t>
            </a:r>
          </a:p>
          <a:p>
            <a:pPr lvl="1"/>
            <a:r>
              <a:rPr lang="en-CA" sz="3100" dirty="0" smtClean="0"/>
              <a:t>time since last housing loss</a:t>
            </a:r>
            <a:endParaRPr lang="en-CA" sz="31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Everyone Counts - Methodology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3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Changes to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45867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CA" sz="3500" dirty="0" smtClean="0"/>
              <a:t>Unsheltered count should take place in the late evening or during the </a:t>
            </a:r>
            <a:r>
              <a:rPr lang="en-CA" sz="3500" dirty="0" err="1" smtClean="0"/>
              <a:t>PiT</a:t>
            </a:r>
            <a:r>
              <a:rPr lang="en-CA" sz="3500" dirty="0" smtClean="0"/>
              <a:t> count night, or the following day, so that respondents have more certainty around where they will be spending the night.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3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500" dirty="0"/>
              <a:t>T</a:t>
            </a:r>
            <a:r>
              <a:rPr lang="en-CA" sz="3500" dirty="0" smtClean="0"/>
              <a:t>he use of observed homelessness counts should be restricted to nighttime counts.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3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500" dirty="0" smtClean="0"/>
              <a:t>Transitional housing is now a </a:t>
            </a:r>
            <a:r>
              <a:rPr lang="en-CA" sz="3500" i="1" dirty="0" smtClean="0"/>
              <a:t>separate</a:t>
            </a:r>
            <a:r>
              <a:rPr lang="en-CA" sz="3500" dirty="0" smtClean="0"/>
              <a:t> enumeration from the sheltered enumeration.</a:t>
            </a:r>
          </a:p>
          <a:p>
            <a:pPr marL="0" indent="0">
              <a:buNone/>
            </a:pPr>
            <a:endParaRPr lang="en-CA" sz="35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Everyone Counts - Methodology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942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599" y="769625"/>
            <a:ext cx="9601201" cy="703580"/>
          </a:xfrm>
        </p:spPr>
        <p:txBody>
          <a:bodyPr/>
          <a:lstStyle/>
          <a:p>
            <a:r>
              <a:rPr lang="en-US" dirty="0" smtClean="0"/>
              <a:t>Changes to Core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625605"/>
            <a:ext cx="10972801" cy="42291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en-CA" sz="3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500" dirty="0" smtClean="0"/>
              <a:t>Data are submitted to ESDC in a format compatible with the national dataset. Direction will be provided on how to make the results compatible. </a:t>
            </a:r>
          </a:p>
          <a:p>
            <a:pPr>
              <a:buFont typeface="Arial" panose="020B0604020202020204" pitchFamily="34" charset="0"/>
              <a:buChar char="•"/>
            </a:pPr>
            <a:endParaRPr lang="en-CA" sz="35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CA" sz="3500" dirty="0" smtClean="0"/>
              <a:t>Results are to be shared back with the community</a:t>
            </a:r>
            <a:r>
              <a:rPr lang="en-CA" sz="3500" dirty="0"/>
              <a:t>.</a:t>
            </a:r>
            <a:endParaRPr lang="en-CA" sz="39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599" y="193680"/>
            <a:ext cx="10972801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 smtClean="0">
                <a:solidFill>
                  <a:schemeClr val="tx1"/>
                </a:solidFill>
              </a:rPr>
              <a:t>Everyone Counts - Methodology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1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51144" y="2277570"/>
            <a:ext cx="4624576" cy="2196779"/>
          </a:xfrm>
        </p:spPr>
        <p:txBody>
          <a:bodyPr anchor="t">
            <a:noAutofit/>
          </a:bodyPr>
          <a:lstStyle/>
          <a:p>
            <a:pPr algn="ctr">
              <a:lnSpc>
                <a:spcPts val="4320"/>
              </a:lnSpc>
            </a:pPr>
            <a:r>
              <a:rPr lang="en-US" dirty="0" smtClean="0"/>
              <a:t>Thank you! </a:t>
            </a:r>
            <a:r>
              <a:rPr lang="en-CA" b="0" dirty="0">
                <a:solidFill>
                  <a:srgbClr val="8E2B3F"/>
                </a:solidFill>
              </a:rPr>
              <a:t>Questions? Comments?</a:t>
            </a:r>
            <a:br>
              <a:rPr lang="en-CA" b="0" dirty="0">
                <a:solidFill>
                  <a:srgbClr val="8E2B3F"/>
                </a:solidFill>
              </a:rPr>
            </a:br>
            <a:endParaRPr lang="en-US" b="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887987" y="1651250"/>
            <a:ext cx="8620219" cy="4367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rgbClr val="7A82AA"/>
              </a:buClr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2400" b="1" dirty="0">
              <a:solidFill>
                <a:srgbClr val="7A82AA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711696" y="474173"/>
            <a:ext cx="10972800" cy="575945"/>
          </a:xfrm>
          <a:prstGeom prst="rect">
            <a:avLst/>
          </a:prstGeom>
          <a:solidFill>
            <a:srgbClr val="75CED6"/>
          </a:solidFill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i="0" kern="1200">
                <a:solidFill>
                  <a:srgbClr val="7A82AA"/>
                </a:solidFill>
                <a:latin typeface="Arial"/>
                <a:ea typeface="+mj-ea"/>
                <a:cs typeface="Arial"/>
              </a:defRPr>
            </a:lvl1pPr>
          </a:lstStyle>
          <a:p>
            <a:pPr>
              <a:lnSpc>
                <a:spcPts val="4320"/>
              </a:lnSpc>
              <a:tabLst>
                <a:tab pos="8068860" algn="r"/>
              </a:tabLst>
            </a:pPr>
            <a:r>
              <a:rPr lang="en-US" sz="2800" dirty="0">
                <a:solidFill>
                  <a:schemeClr val="tx1"/>
                </a:solidFill>
              </a:rPr>
              <a:t>Everyone Counts 2020</a:t>
            </a:r>
            <a:r>
              <a:rPr lang="en-US" sz="2800" dirty="0">
                <a:solidFill>
                  <a:srgbClr val="C3D941"/>
                </a:solidFill>
              </a:rPr>
              <a:t>	</a:t>
            </a:r>
            <a:endParaRPr lang="en-US" sz="32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37" y="3648975"/>
            <a:ext cx="3047997" cy="228599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696" y="4329733"/>
            <a:ext cx="1700698" cy="1499028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6C063-E22E-2E4C-A523-54089486E38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735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1817786|-9193934|-8748374|-551354|-16777216|ESDC&quot;,&quot;Id&quot;:&quot;5d9b44c83046461a2837d75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heme/theme1.xml><?xml version="1.0" encoding="utf-8"?>
<a:theme xmlns:a="http://schemas.openxmlformats.org/drawingml/2006/main" name="16x9_ESDC_01">
  <a:themeElements>
    <a:clrScheme name="Reaching Home Them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3399</TotalTime>
  <Words>312</Words>
  <Application>Microsoft Office PowerPoint</Application>
  <PresentationFormat>Widescreen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16x9_ESDC_01</vt:lpstr>
      <vt:lpstr>Everyone Counts 2020 Updates to the Methodology</vt:lpstr>
      <vt:lpstr>A Common Approach</vt:lpstr>
      <vt:lpstr>Reviewing the Methodology</vt:lpstr>
      <vt:lpstr>Survey Changes</vt:lpstr>
      <vt:lpstr>Changes to Core Standards</vt:lpstr>
      <vt:lpstr>Changes to Core Standards</vt:lpstr>
      <vt:lpstr>Thank you! Questions? Comments? </vt:lpstr>
    </vt:vector>
  </TitlesOfParts>
  <Company>GoC / GdC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Reaching Home – Coordinated PiT Count 2020</dc:title>
  <dc:creator>Quayum, Sajidul S [NC]</dc:creator>
  <cp:lastModifiedBy>Rochon, Alexandra A [NC]</cp:lastModifiedBy>
  <cp:revision>43</cp:revision>
  <cp:lastPrinted>2019-12-17T21:27:18Z</cp:lastPrinted>
  <dcterms:created xsi:type="dcterms:W3CDTF">2019-09-19T22:02:51Z</dcterms:created>
  <dcterms:modified xsi:type="dcterms:W3CDTF">2019-12-17T21:37:08Z</dcterms:modified>
</cp:coreProperties>
</file>