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Default Extension="tiff" ContentType="image/tiff"/>
  <Override PartName="/ppt/notesSlides/notesSlide1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72" r:id="rId2"/>
    <p:sldMasterId id="2147483686" r:id="rId3"/>
    <p:sldMasterId id="2147483696" r:id="rId4"/>
    <p:sldMasterId id="2147483715" r:id="rId5"/>
    <p:sldMasterId id="2147483734" r:id="rId6"/>
    <p:sldMasterId id="2147483747" r:id="rId7"/>
  </p:sldMasterIdLst>
  <p:notesMasterIdLst>
    <p:notesMasterId r:id="rId34"/>
  </p:notesMasterIdLst>
  <p:sldIdLst>
    <p:sldId id="279" r:id="rId8"/>
    <p:sldId id="357" r:id="rId9"/>
    <p:sldId id="358" r:id="rId10"/>
    <p:sldId id="359" r:id="rId11"/>
    <p:sldId id="360" r:id="rId12"/>
    <p:sldId id="361" r:id="rId13"/>
    <p:sldId id="362" r:id="rId14"/>
    <p:sldId id="350" r:id="rId15"/>
    <p:sldId id="308" r:id="rId16"/>
    <p:sldId id="364" r:id="rId17"/>
    <p:sldId id="365" r:id="rId18"/>
    <p:sldId id="309" r:id="rId19"/>
    <p:sldId id="356" r:id="rId20"/>
    <p:sldId id="310" r:id="rId21"/>
    <p:sldId id="282" r:id="rId22"/>
    <p:sldId id="283" r:id="rId23"/>
    <p:sldId id="317" r:id="rId24"/>
    <p:sldId id="348" r:id="rId25"/>
    <p:sldId id="312" r:id="rId26"/>
    <p:sldId id="313" r:id="rId27"/>
    <p:sldId id="301" r:id="rId28"/>
    <p:sldId id="302" r:id="rId29"/>
    <p:sldId id="304" r:id="rId30"/>
    <p:sldId id="303" r:id="rId31"/>
    <p:sldId id="352" r:id="rId32"/>
    <p:sldId id="298" r:id="rId33"/>
  </p:sldIdLst>
  <p:sldSz cx="6858000" cy="5143500"/>
  <p:notesSz cx="6858000" cy="9144000"/>
  <p:embeddedFontLst>
    <p:embeddedFont>
      <p:font typeface="Calibri" pitchFamily="34" charset="0"/>
      <p:regular r:id="rId35"/>
      <p:bold r:id="rId36"/>
      <p:italic r:id="rId37"/>
      <p:boldItalic r:id="rId38"/>
    </p:embeddedFont>
    <p:embeddedFont>
      <p:font typeface="Raleway" charset="0"/>
      <p:regular r:id="rId39"/>
      <p:bold r:id="rId40"/>
      <p:italic r:id="rId41"/>
      <p:boldItalic r:id="rId42"/>
    </p:embeddedFont>
    <p:embeddedFont>
      <p:font typeface="Raleway Light" charset="0"/>
      <p:regular r:id="rId43"/>
      <p:bold r:id="rId44"/>
      <p:italic r:id="rId45"/>
      <p:boldItalic r:id="rId46"/>
    </p:embeddedFont>
    <p:embeddedFont>
      <p:font typeface="Open Sans" charset="0"/>
      <p:regular r:id="rId47"/>
      <p:bold r:id="rId48"/>
      <p:italic r:id="rId49"/>
      <p:boldItalic r:id="rId50"/>
    </p:embeddedFont>
    <p:embeddedFont>
      <p:font typeface="Roboto Condensed" charset="0"/>
      <p:regular r:id="rId51"/>
      <p:bold r:id="rId52"/>
      <p:italic r:id="rId53"/>
      <p:boldItalic r:id="rId54"/>
    </p:embeddedFont>
    <p:embeddedFont>
      <p:font typeface="Roboto Condensed Light" charset="0"/>
      <p:regular r:id="rId55"/>
      <p:bold r:id="rId56"/>
      <p:italic r:id="rId57"/>
      <p:boldItalic r:id="rId58"/>
    </p:embeddedFont>
    <p:embeddedFont>
      <p:font typeface="Aharoni" charset="-79"/>
      <p:bold r:id="rId59"/>
    </p:embeddedFont>
    <p:embeddedFont>
      <p:font typeface="Lato" charset="0"/>
      <p:regular r:id="rId60"/>
      <p:bold r:id="rId61"/>
      <p:italic r:id="rId62"/>
      <p:boldItalic r:id="rId63"/>
    </p:embeddedFont>
    <p:embeddedFont>
      <p:font typeface="Impact" pitchFamily="34" charset="0"/>
      <p:regular r:id="rId64"/>
    </p:embeddedFont>
    <p:embeddedFont>
      <p:font typeface="Calibri Light" pitchFamily="34" charset="0"/>
      <p:regular r:id="rId65"/>
      <p:italic r:id="rId66"/>
    </p:embeddedFont>
    <p:embeddedFont>
      <p:font typeface="Palatino Linotype" pitchFamily="18" charset="0"/>
      <p:regular r:id="rId67"/>
      <p:bold r:id="rId68"/>
      <p:italic r:id="rId69"/>
      <p:boldItalic r:id="rId70"/>
    </p:embeddedFont>
    <p:embeddedFont>
      <p:font typeface="Century Gothic"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 BROFFM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63BB9B8-0FC6-403E-AB0E-BF9291BBFDD5}">
  <a:tblStyle styleId="{663BB9B8-0FC6-403E-AB0E-BF9291BBFDD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3C84D94-84F7-407B-AC24-6D81CF7C982A}" styleName="Table_1">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5731" autoAdjust="0"/>
  </p:normalViewPr>
  <p:slideViewPr>
    <p:cSldViewPr snapToGrid="0">
      <p:cViewPr varScale="1">
        <p:scale>
          <a:sx n="73" d="100"/>
          <a:sy n="73" d="100"/>
        </p:scale>
        <p:origin x="-1824" y="-84"/>
      </p:cViewPr>
      <p:guideLst>
        <p:guide orient="horz" pos="1620"/>
        <p:guide pos="216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5.fntdata"/><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font" Target="fonts/font29.fntdata"/><Relationship Id="rId68" Type="http://schemas.openxmlformats.org/officeDocument/2006/relationships/font" Target="fonts/font34.fntdata"/><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font" Target="fonts/font37.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font" Target="fonts/font32.fntdata"/><Relationship Id="rId74" Type="http://schemas.openxmlformats.org/officeDocument/2006/relationships/font" Target="fonts/font40.fntdata"/><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27.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font" Target="fonts/font31.fntdata"/><Relationship Id="rId73" Type="http://schemas.openxmlformats.org/officeDocument/2006/relationships/font" Target="fonts/font39.fntdata"/><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font" Target="fonts/font30.fntdata"/><Relationship Id="rId69" Type="http://schemas.openxmlformats.org/officeDocument/2006/relationships/font" Target="fonts/font35.fntdata"/><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font" Target="fonts/font17.fntdata"/><Relationship Id="rId72" Type="http://schemas.openxmlformats.org/officeDocument/2006/relationships/font" Target="fonts/font38.fntdata"/><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67" Type="http://schemas.openxmlformats.org/officeDocument/2006/relationships/font" Target="fonts/font33.fntdata"/><Relationship Id="rId20" Type="http://schemas.openxmlformats.org/officeDocument/2006/relationships/slide" Target="slides/slide13.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70" Type="http://schemas.openxmlformats.org/officeDocument/2006/relationships/font" Target="fonts/font36.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xmlns="" val="3596322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BDEE4-37F6-4E4E-B15E-6BCBB251F06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3311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xmlns="" val="316829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xmlns="" val="374072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Walk through diagram.</a:t>
            </a:r>
          </a:p>
          <a:p>
            <a:pPr marL="171450" indent="-171450"/>
            <a:r>
              <a:rPr lang="en-US" dirty="0"/>
              <a:t>Can think of working to have c) be the entire universe of people experiencing homelessness that is known and consent to be on the list or in your database – continue to reach out to those unknown and not currently interested in sharing their information to ensure By-Name List is as complete as possible.  </a:t>
            </a:r>
            <a:endParaRPr lang="en-CA" dirty="0"/>
          </a:p>
        </p:txBody>
      </p:sp>
    </p:spTree>
    <p:extLst>
      <p:ext uri="{BB962C8B-B14F-4D97-AF65-F5344CB8AC3E}">
        <p14:creationId xmlns:p14="http://schemas.microsoft.com/office/powerpoint/2010/main" xmlns="" val="155763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Can think of working to have c) be the entire universe of people experiencing homelessness that is known and consent to be on the list or in your database – continue to reach out to those unknown and not currently interested in sharing their information to ensure By-Name List is as complete as possible.  </a:t>
            </a:r>
            <a:endParaRPr lang="en-CA" dirty="0"/>
          </a:p>
        </p:txBody>
      </p:sp>
    </p:spTree>
    <p:extLst>
      <p:ext uri="{BB962C8B-B14F-4D97-AF65-F5344CB8AC3E}">
        <p14:creationId xmlns:p14="http://schemas.microsoft.com/office/powerpoint/2010/main" xmlns="" val="1572223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Can think of c) as the entire universe of people experiencing homelessness that is known and consent to be on the list or in your database – continue to reach out to those unknown and not currently interested in sharing their information to ensure By-Name List is as complete as possible.  </a:t>
            </a:r>
            <a:endParaRPr lang="en-CA" dirty="0"/>
          </a:p>
        </p:txBody>
      </p:sp>
    </p:spTree>
    <p:extLst>
      <p:ext uri="{BB962C8B-B14F-4D97-AF65-F5344CB8AC3E}">
        <p14:creationId xmlns:p14="http://schemas.microsoft.com/office/powerpoint/2010/main" xmlns="" val="4064300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xmlns="" val="84523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dirty="0"/>
              <a:t>So you will eventually be including all of these measures in your monthly reporting.  The place that</a:t>
            </a:r>
            <a:r>
              <a:rPr lang="en-CA" baseline="0" dirty="0"/>
              <a:t> communities generally start is with housing move-ins.  As you build your By-Name List, you will begin to report on the three inflow measures of newly identified, returned from housing and returned from inactive.  With this inflow and outflow information, you can also report the number of people who are actively homeless on your By-Name List.</a:t>
            </a:r>
            <a:endParaRPr lang="en-CA" dirty="0"/>
          </a:p>
        </p:txBody>
      </p:sp>
    </p:spTree>
    <p:extLst>
      <p:ext uri="{BB962C8B-B14F-4D97-AF65-F5344CB8AC3E}">
        <p14:creationId xmlns:p14="http://schemas.microsoft.com/office/powerpoint/2010/main" xmlns="" val="3719284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7" name="Shape 6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xmlns="" val="167556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Clr>
                <a:schemeClr val="dk2"/>
              </a:buClr>
              <a:buSzPct val="100000"/>
              <a:buFont typeface="Arial"/>
              <a:buNone/>
            </a:pPr>
            <a:r>
              <a:rPr lang="en-CA" dirty="0"/>
              <a:t>Also want to just introduce this concept of balanced data – so that when we talk about it in the future you have heard about it and know where we are heading.  </a:t>
            </a:r>
          </a:p>
          <a:p>
            <a:pPr lvl="0" rtl="0">
              <a:spcBef>
                <a:spcPts val="0"/>
              </a:spcBef>
              <a:buClr>
                <a:schemeClr val="dk2"/>
              </a:buClr>
              <a:buSzPct val="100000"/>
              <a:buFont typeface="Arial"/>
              <a:buNone/>
            </a:pPr>
            <a:endParaRPr lang="en-CA" dirty="0"/>
          </a:p>
          <a:p>
            <a:pPr lvl="0" rtl="0">
              <a:spcBef>
                <a:spcPts val="0"/>
              </a:spcBef>
              <a:buClr>
                <a:schemeClr val="dk2"/>
              </a:buClr>
              <a:buSzPct val="100000"/>
              <a:buFont typeface="Arial"/>
              <a:buNone/>
            </a:pPr>
            <a:r>
              <a:rPr lang="en-CA" dirty="0"/>
              <a:t>Walk through… </a:t>
            </a:r>
            <a:endParaRPr lang="en" sz="1000" b="1" dirty="0">
              <a:solidFill>
                <a:srgbClr val="333333"/>
              </a:solidFill>
              <a:highlight>
                <a:srgbClr val="FFFFFF"/>
              </a:highlight>
            </a:endParaRPr>
          </a:p>
        </p:txBody>
      </p:sp>
    </p:spTree>
    <p:extLst>
      <p:ext uri="{BB962C8B-B14F-4D97-AF65-F5344CB8AC3E}">
        <p14:creationId xmlns:p14="http://schemas.microsoft.com/office/powerpoint/2010/main" xmlns="" val="2347111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BDEE4-37F6-4E4E-B15E-6BCBB251F06D}" type="slidenum">
              <a:rPr kumimoji="0" lang="en-CA"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xmlns="" val="185170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xmlns="" val="2241675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BDEE4-37F6-4E4E-B15E-6BCBB251F06D}" type="slidenum">
              <a:rPr kumimoji="0" lang="en-CA"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xmlns="" val="711651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dirty="0"/>
              <a:t>Chicago</a:t>
            </a:r>
          </a:p>
        </p:txBody>
      </p:sp>
    </p:spTree>
    <p:extLst>
      <p:ext uri="{BB962C8B-B14F-4D97-AF65-F5344CB8AC3E}">
        <p14:creationId xmlns:p14="http://schemas.microsoft.com/office/powerpoint/2010/main" xmlns="" val="2250619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xmlns="" val="3646382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1" name="Shape 7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xmlns="" val="3928185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sz="1100" b="1" kern="0" dirty="0">
              <a:solidFill>
                <a:schemeClr val="tx1">
                  <a:lumMod val="50000"/>
                  <a:lumOff val="50000"/>
                </a:schemeClr>
              </a:solidFill>
              <a:latin typeface="+mn-lt"/>
              <a:ea typeface="Raleway"/>
              <a:cs typeface="Raleway"/>
              <a:sym typeface="Raleway"/>
            </a:endParaRPr>
          </a:p>
          <a:p>
            <a:endParaRPr lang="en-CA" dirty="0"/>
          </a:p>
        </p:txBody>
      </p:sp>
    </p:spTree>
    <p:extLst>
      <p:ext uri="{BB962C8B-B14F-4D97-AF65-F5344CB8AC3E}">
        <p14:creationId xmlns:p14="http://schemas.microsoft.com/office/powerpoint/2010/main" xmlns="" val="430828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Your questions</a:t>
            </a:r>
          </a:p>
        </p:txBody>
      </p:sp>
    </p:spTree>
    <p:extLst>
      <p:ext uri="{BB962C8B-B14F-4D97-AF65-F5344CB8AC3E}">
        <p14:creationId xmlns:p14="http://schemas.microsoft.com/office/powerpoint/2010/main" xmlns="" val="224943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xmlns="" val="243874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406400"/>
            <a:ext cx="4046537" cy="3035300"/>
          </a:xfrm>
        </p:spPr>
      </p:sp>
      <p:sp>
        <p:nvSpPr>
          <p:cNvPr id="3" name="Notes Placeholder 2"/>
          <p:cNvSpPr>
            <a:spLocks noGrp="1"/>
          </p:cNvSpPr>
          <p:nvPr>
            <p:ph type="body" idx="1"/>
          </p:nvPr>
        </p:nvSpPr>
        <p:spPr>
          <a:xfrm>
            <a:off x="493664" y="3659172"/>
            <a:ext cx="6189721" cy="5397125"/>
          </a:xfrm>
        </p:spPr>
        <p:txBody>
          <a:bodyPr/>
          <a:lstStyle/>
          <a:p>
            <a:r>
              <a:rPr lang="en-CA" sz="1100" dirty="0"/>
              <a:t>Given the new enumeration requirements and options in Ontario, thought it would be helpful to summarize what a Registry Week and By-Name List is in comparison to other count methodologies.</a:t>
            </a:r>
          </a:p>
          <a:p>
            <a:endParaRPr lang="en-CA" sz="1100" dirty="0"/>
          </a:p>
          <a:p>
            <a:r>
              <a:rPr lang="en-CA" sz="1100" dirty="0"/>
              <a:t>We have the three enumeration options down the left hand-side (PiT, Period Prevalence Count, and Registry Week), as well as a By-Name List.  Along the top we have a series of questions.</a:t>
            </a:r>
          </a:p>
          <a:p>
            <a:endParaRPr lang="en-CA" sz="1100" dirty="0"/>
          </a:p>
          <a:p>
            <a:r>
              <a:rPr lang="en-CA" sz="1100" dirty="0"/>
              <a:t>The first – is it a count of people experiencing homelessness? – yes all of these are forms of a count – however for a Registry Week, the count is a by-product and not its primary purpose which is to take individual level action – to identify and assess people for offers of housing, focused on those who are the most vulnerable – and which kick-starts the development of a By-Name List.  Ideally, a By-Name List can be used as a form of real-time enumeration that you could snap-shot for any particular day to provide a point-in-time count, however, By Name Lists are not yet well enough developed across Ontario to be considered as an enumeration option at this time by the Province.</a:t>
            </a:r>
          </a:p>
          <a:p>
            <a:endParaRPr lang="en-CA" sz="1100" dirty="0"/>
          </a:p>
          <a:p>
            <a:r>
              <a:rPr lang="en-CA" sz="1100" dirty="0"/>
              <a:t> What is the time-frame? A PiT takes place within a 24 hour period, a Period Prevalence can be up to one week or two or longer, a Registry Week surveying generally takes place over up to three days within a week with reporting back on results within that week, while a By-Name List is on-going data collection.   A Registry Week really is a form of Period Prevalence that is shorter and collects identifying information which moves us into the next question.</a:t>
            </a:r>
          </a:p>
          <a:p>
            <a:endParaRPr lang="en-CA" sz="1100" dirty="0"/>
          </a:p>
          <a:p>
            <a:r>
              <a:rPr lang="en-CA" sz="1100" dirty="0"/>
              <a:t>Does it have identifying information?  The first two - PiT and Period Prevalence - collect anonymous data  - a </a:t>
            </a:r>
            <a:r>
              <a:rPr lang="en-CA" sz="1100" dirty="0" err="1"/>
              <a:t>PiT</a:t>
            </a:r>
            <a:r>
              <a:rPr lang="en-CA" sz="1100" dirty="0"/>
              <a:t> reduces double counting by limited to a 24 hour time period while a Period Prevalence uses an anonymous unique identifier.  A Registry Week and By-Name List collect by-name information with people’s consent – for those that don’t yet consent which is generally 10% or less, you can continue to outreach and engage with them over time.</a:t>
            </a:r>
          </a:p>
          <a:p>
            <a:endParaRPr lang="en-CA" sz="1100" dirty="0"/>
          </a:p>
          <a:p>
            <a:r>
              <a:rPr lang="en-CA" sz="1100" dirty="0"/>
              <a:t>Does it include a common assessment? The first two don’t while a Registry Week and By-Name List do to gather information necessary to prioritize and offer support.  The assessment tool can be of the communities choosing and both the VI-SPDAT (ore widely) as well as the VAT in some instances have been used across the country.</a:t>
            </a:r>
          </a:p>
          <a:p>
            <a:endParaRPr lang="en-CA" sz="1100" dirty="0"/>
          </a:p>
          <a:p>
            <a:r>
              <a:rPr lang="en-CA" sz="1100" dirty="0"/>
              <a:t>Based on this what is actionable?  The data from PiT and Period Prevalence can be used at an aggregate or system level.  The data from a Registry and By-Name List can also be used both at a systems level to support people directly and in the case of a By-Name List in a real-time way.</a:t>
            </a:r>
          </a:p>
          <a:p>
            <a:endParaRPr lang="en-CA" sz="1100" dirty="0"/>
          </a:p>
          <a:p>
            <a:r>
              <a:rPr lang="en-CA" sz="1100" dirty="0"/>
              <a:t>The first three are not based on system contact necessarily with staff and volunteers really providing a different level of outreach than may be regularly available in your community.  However once communities have a quality By-Name List and strong coordinated system of service and street outreach, By-Name List service data can be very thorough data as well.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BDEE4-37F6-4E4E-B15E-6BCBB251F06D}" type="slidenum">
              <a:rPr kumimoji="0" lang="en-CA"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xmlns="" val="4181462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xmlns="" val="197972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a:spcAft>
                <a:spcPts val="0"/>
              </a:spcAft>
              <a:buNone/>
            </a:pPr>
            <a:endParaRPr lang="en-US" sz="1350" dirty="0">
              <a:solidFill>
                <a:schemeClr val="dk2"/>
              </a:solidFill>
            </a:endParaRPr>
          </a:p>
          <a:p>
            <a:pPr>
              <a:spcAft>
                <a:spcPts val="0"/>
              </a:spcAft>
              <a:buNone/>
            </a:pPr>
            <a:endParaRPr lang="en-US" sz="1350" dirty="0">
              <a:solidFill>
                <a:schemeClr val="dk2"/>
              </a:solidFill>
            </a:endParaRPr>
          </a:p>
          <a:p>
            <a:pPr>
              <a:spcAft>
                <a:spcPts val="0"/>
              </a:spcAft>
              <a:buNone/>
            </a:pPr>
            <a:endParaRPr lang="en-US" sz="1400" dirty="0">
              <a:solidFill>
                <a:schemeClr val="dk2"/>
              </a:solidFill>
            </a:endParaRPr>
          </a:p>
          <a:p>
            <a:pPr marL="342900" indent="-257175">
              <a:spcAft>
                <a:spcPts val="0"/>
              </a:spcAft>
              <a:buClr>
                <a:schemeClr val="dk2"/>
              </a:buClr>
            </a:pPr>
            <a:endParaRPr lang="en-US" sz="1350" dirty="0">
              <a:solidFill>
                <a:schemeClr val="dk2"/>
              </a:solidFill>
            </a:endParaRPr>
          </a:p>
          <a:p>
            <a:pPr lvl="0" rtl="0">
              <a:spcBef>
                <a:spcPts val="0"/>
              </a:spcBef>
              <a:buNone/>
            </a:pPr>
            <a:endParaRPr dirty="0"/>
          </a:p>
        </p:txBody>
      </p:sp>
    </p:spTree>
    <p:extLst>
      <p:ext uri="{BB962C8B-B14F-4D97-AF65-F5344CB8AC3E}">
        <p14:creationId xmlns:p14="http://schemas.microsoft.com/office/powerpoint/2010/main" xmlns="" val="327874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xmlns="" val="353214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xmlns="" val="385904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Real time-list of all people – consent to be on list and assessment, consent only to be on list, don’t consent to anything still on your radar (count them)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9BDEE4-37F6-4E4E-B15E-6BCBB251F06D}" type="slidenum">
              <a:rPr kumimoji="0" lang="en-CA"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xmlns="" val="2874563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95489"/>
            <a:ext cx="6858000" cy="4612005"/>
          </a:xfrm>
          <a:prstGeom prst="rect">
            <a:avLst/>
          </a:prstGeom>
        </p:spPr>
      </p:pic>
      <p:sp>
        <p:nvSpPr>
          <p:cNvPr id="6" name="Subtitle 2"/>
          <p:cNvSpPr>
            <a:spLocks noGrp="1"/>
          </p:cNvSpPr>
          <p:nvPr>
            <p:ph type="subTitle" idx="1"/>
          </p:nvPr>
        </p:nvSpPr>
        <p:spPr>
          <a:xfrm>
            <a:off x="782706" y="4515966"/>
            <a:ext cx="5670630" cy="378042"/>
          </a:xfrm>
        </p:spPr>
        <p:txBody>
          <a:bodyPr lIns="0" tIns="0" rIns="0" bIns="0">
            <a:normAutofit/>
          </a:bodyPr>
          <a:lstStyle>
            <a:lvl1pPr marL="0" indent="0" algn="r">
              <a:buNone/>
              <a:defRPr sz="900" kern="0" spc="0" baseline="0">
                <a:solidFill>
                  <a:schemeClr val="bg1">
                    <a:lumMod val="65000"/>
                  </a:schemeClr>
                </a:solidFill>
                <a:latin typeface="Open Sans Light"/>
                <a:ea typeface="Open Sans"/>
                <a:cs typeface="Aharoni" panose="02010803020104030203" pitchFamily="2" charset="-79"/>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endParaRPr lang="en-CA" dirty="0"/>
          </a:p>
        </p:txBody>
      </p:sp>
      <p:sp>
        <p:nvSpPr>
          <p:cNvPr id="7" name="Title 15"/>
          <p:cNvSpPr>
            <a:spLocks noGrp="1"/>
          </p:cNvSpPr>
          <p:nvPr>
            <p:ph type="title"/>
          </p:nvPr>
        </p:nvSpPr>
        <p:spPr>
          <a:xfrm>
            <a:off x="782706" y="4191930"/>
            <a:ext cx="5670630" cy="270030"/>
          </a:xfrm>
        </p:spPr>
        <p:txBody>
          <a:bodyPr lIns="0" tIns="0" rIns="0" bIns="0" anchor="b" anchorCtr="0">
            <a:noAutofit/>
          </a:bodyPr>
          <a:lstStyle>
            <a:lvl1pPr algn="r">
              <a:defRPr sz="1800" spc="-53" baseline="0">
                <a:solidFill>
                  <a:schemeClr val="tx1"/>
                </a:solidFill>
                <a:latin typeface="Open Sans Light"/>
                <a:ea typeface="Open Sans Light"/>
                <a:cs typeface="Open Sans Light"/>
              </a:defRPr>
            </a:lvl1pPr>
          </a:lstStyle>
          <a:p>
            <a:endParaRPr lang="en-C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07657" y="591000"/>
            <a:ext cx="2566616" cy="738615"/>
          </a:xfrm>
          <a:prstGeom prst="rect">
            <a:avLst/>
          </a:prstGeom>
        </p:spPr>
      </p:pic>
    </p:spTree>
    <p:extLst>
      <p:ext uri="{BB962C8B-B14F-4D97-AF65-F5344CB8AC3E}">
        <p14:creationId xmlns:p14="http://schemas.microsoft.com/office/powerpoint/2010/main" xmlns="" val="302245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lide - orange">
    <p:bg>
      <p:bgPr>
        <a:solidFill>
          <a:srgbClr val="FF6F0C"/>
        </a:solidFill>
        <a:effectLst/>
      </p:bgPr>
    </p:bg>
    <p:spTree>
      <p:nvGrpSpPr>
        <p:cNvPr id="1" name="Shape 151"/>
        <p:cNvGrpSpPr/>
        <p:nvPr/>
      </p:nvGrpSpPr>
      <p:grpSpPr>
        <a:xfrm>
          <a:off x="0" y="0"/>
          <a:ext cx="0" cy="0"/>
          <a:chOff x="0" y="0"/>
          <a:chExt cx="0" cy="0"/>
        </a:xfrm>
      </p:grpSpPr>
      <p:sp>
        <p:nvSpPr>
          <p:cNvPr id="152" name="Shape 152"/>
          <p:cNvSpPr txBox="1">
            <a:spLocks noGrp="1"/>
          </p:cNvSpPr>
          <p:nvPr>
            <p:ph type="subTitle" idx="1"/>
          </p:nvPr>
        </p:nvSpPr>
        <p:spPr>
          <a:xfrm>
            <a:off x="299476" y="2698450"/>
            <a:ext cx="6161625" cy="3936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ct val="100000"/>
              <a:buNone/>
              <a:defRPr sz="1400">
                <a:solidFill>
                  <a:schemeClr val="lt1"/>
                </a:solidFill>
              </a:defRPr>
            </a:lvl1pPr>
            <a:lvl2pPr lvl="1" rtl="0">
              <a:lnSpc>
                <a:spcPct val="100000"/>
              </a:lnSpc>
              <a:spcBef>
                <a:spcPts val="0"/>
              </a:spcBef>
              <a:spcAft>
                <a:spcPts val="0"/>
              </a:spcAft>
              <a:buClr>
                <a:srgbClr val="12B5EA"/>
              </a:buClr>
              <a:buSzPct val="100000"/>
              <a:buNone/>
              <a:defRPr sz="1400">
                <a:solidFill>
                  <a:srgbClr val="12B5EA"/>
                </a:solidFill>
              </a:defRPr>
            </a:lvl2pPr>
            <a:lvl3pPr lvl="2" rtl="0">
              <a:lnSpc>
                <a:spcPct val="100000"/>
              </a:lnSpc>
              <a:spcBef>
                <a:spcPts val="0"/>
              </a:spcBef>
              <a:spcAft>
                <a:spcPts val="0"/>
              </a:spcAft>
              <a:buClr>
                <a:srgbClr val="12B5EA"/>
              </a:buClr>
              <a:buSzPct val="100000"/>
              <a:buNone/>
              <a:defRPr sz="1400">
                <a:solidFill>
                  <a:srgbClr val="12B5EA"/>
                </a:solidFill>
              </a:defRPr>
            </a:lvl3pPr>
            <a:lvl4pPr lvl="3" rtl="0">
              <a:lnSpc>
                <a:spcPct val="100000"/>
              </a:lnSpc>
              <a:spcBef>
                <a:spcPts val="0"/>
              </a:spcBef>
              <a:spcAft>
                <a:spcPts val="0"/>
              </a:spcAft>
              <a:buClr>
                <a:srgbClr val="12B5EA"/>
              </a:buClr>
              <a:buSzPct val="100000"/>
              <a:buNone/>
              <a:defRPr sz="1400">
                <a:solidFill>
                  <a:srgbClr val="12B5EA"/>
                </a:solidFill>
              </a:defRPr>
            </a:lvl4pPr>
            <a:lvl5pPr lvl="4" rtl="0">
              <a:lnSpc>
                <a:spcPct val="100000"/>
              </a:lnSpc>
              <a:spcBef>
                <a:spcPts val="0"/>
              </a:spcBef>
              <a:spcAft>
                <a:spcPts val="0"/>
              </a:spcAft>
              <a:buClr>
                <a:srgbClr val="12B5EA"/>
              </a:buClr>
              <a:buSzPct val="100000"/>
              <a:buNone/>
              <a:defRPr sz="1400">
                <a:solidFill>
                  <a:srgbClr val="12B5EA"/>
                </a:solidFill>
              </a:defRPr>
            </a:lvl5pPr>
            <a:lvl6pPr lvl="5" rtl="0">
              <a:lnSpc>
                <a:spcPct val="100000"/>
              </a:lnSpc>
              <a:spcBef>
                <a:spcPts val="0"/>
              </a:spcBef>
              <a:spcAft>
                <a:spcPts val="0"/>
              </a:spcAft>
              <a:buClr>
                <a:srgbClr val="12B5EA"/>
              </a:buClr>
              <a:buSzPct val="100000"/>
              <a:buNone/>
              <a:defRPr sz="1400">
                <a:solidFill>
                  <a:srgbClr val="12B5EA"/>
                </a:solidFill>
              </a:defRPr>
            </a:lvl6pPr>
            <a:lvl7pPr lvl="6" rtl="0">
              <a:lnSpc>
                <a:spcPct val="100000"/>
              </a:lnSpc>
              <a:spcBef>
                <a:spcPts val="0"/>
              </a:spcBef>
              <a:spcAft>
                <a:spcPts val="0"/>
              </a:spcAft>
              <a:buClr>
                <a:srgbClr val="12B5EA"/>
              </a:buClr>
              <a:buSzPct val="100000"/>
              <a:buNone/>
              <a:defRPr sz="1400">
                <a:solidFill>
                  <a:srgbClr val="12B5EA"/>
                </a:solidFill>
              </a:defRPr>
            </a:lvl7pPr>
            <a:lvl8pPr lvl="7" rtl="0">
              <a:lnSpc>
                <a:spcPct val="100000"/>
              </a:lnSpc>
              <a:spcBef>
                <a:spcPts val="0"/>
              </a:spcBef>
              <a:spcAft>
                <a:spcPts val="0"/>
              </a:spcAft>
              <a:buClr>
                <a:srgbClr val="12B5EA"/>
              </a:buClr>
              <a:buSzPct val="100000"/>
              <a:buNone/>
              <a:defRPr sz="1400">
                <a:solidFill>
                  <a:srgbClr val="12B5EA"/>
                </a:solidFill>
              </a:defRPr>
            </a:lvl8pPr>
            <a:lvl9pPr lvl="8" rtl="0">
              <a:lnSpc>
                <a:spcPct val="100000"/>
              </a:lnSpc>
              <a:spcBef>
                <a:spcPts val="0"/>
              </a:spcBef>
              <a:spcAft>
                <a:spcPts val="0"/>
              </a:spcAft>
              <a:buClr>
                <a:srgbClr val="12B5EA"/>
              </a:buClr>
              <a:buSzPct val="100000"/>
              <a:buNone/>
              <a:defRPr sz="1400">
                <a:solidFill>
                  <a:srgbClr val="12B5EA"/>
                </a:solidFill>
              </a:defRPr>
            </a:lvl9pPr>
          </a:lstStyle>
          <a:p>
            <a:endParaRPr/>
          </a:p>
        </p:txBody>
      </p:sp>
      <p:cxnSp>
        <p:nvCxnSpPr>
          <p:cNvPr id="153" name="Shape 153"/>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154" name="Shape 154"/>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a:endParaRPr/>
          </a:p>
        </p:txBody>
      </p:sp>
      <p:sp>
        <p:nvSpPr>
          <p:cNvPr id="155" name="Shape 155"/>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chemeClr val="lt1"/>
              </a:buClr>
              <a:buSzPct val="100000"/>
              <a:buNone/>
              <a:defRPr sz="1000" b="1">
                <a:solidFill>
                  <a:schemeClr val="lt1"/>
                </a:solidFill>
              </a:defRPr>
            </a:lvl1pPr>
            <a:lvl2pPr lvl="1" rtl="0">
              <a:lnSpc>
                <a:spcPct val="100000"/>
              </a:lnSpc>
              <a:spcBef>
                <a:spcPts val="0"/>
              </a:spcBef>
              <a:spcAft>
                <a:spcPts val="0"/>
              </a:spcAft>
              <a:buClr>
                <a:schemeClr val="lt1"/>
              </a:buClr>
              <a:buSzPct val="100000"/>
              <a:buNone/>
              <a:defRPr sz="1800" b="1">
                <a:solidFill>
                  <a:schemeClr val="lt1"/>
                </a:solidFill>
              </a:defRPr>
            </a:lvl2pPr>
            <a:lvl3pPr lvl="2" rtl="0">
              <a:lnSpc>
                <a:spcPct val="100000"/>
              </a:lnSpc>
              <a:spcBef>
                <a:spcPts val="0"/>
              </a:spcBef>
              <a:spcAft>
                <a:spcPts val="0"/>
              </a:spcAft>
              <a:buClr>
                <a:schemeClr val="lt1"/>
              </a:buClr>
              <a:buSzPct val="100000"/>
              <a:buNone/>
              <a:defRPr sz="1800" b="1">
                <a:solidFill>
                  <a:schemeClr val="lt1"/>
                </a:solidFill>
              </a:defRPr>
            </a:lvl3pPr>
            <a:lvl4pPr lvl="3" rtl="0">
              <a:lnSpc>
                <a:spcPct val="100000"/>
              </a:lnSpc>
              <a:spcBef>
                <a:spcPts val="0"/>
              </a:spcBef>
              <a:spcAft>
                <a:spcPts val="0"/>
              </a:spcAft>
              <a:buClr>
                <a:schemeClr val="lt1"/>
              </a:buClr>
              <a:buSzPct val="100000"/>
              <a:buNone/>
              <a:defRPr sz="1800" b="1">
                <a:solidFill>
                  <a:schemeClr val="lt1"/>
                </a:solidFill>
              </a:defRPr>
            </a:lvl4pPr>
            <a:lvl5pPr lvl="4" rtl="0">
              <a:lnSpc>
                <a:spcPct val="100000"/>
              </a:lnSpc>
              <a:spcBef>
                <a:spcPts val="0"/>
              </a:spcBef>
              <a:spcAft>
                <a:spcPts val="0"/>
              </a:spcAft>
              <a:buClr>
                <a:schemeClr val="lt1"/>
              </a:buClr>
              <a:buSzPct val="100000"/>
              <a:buNone/>
              <a:defRPr sz="1800" b="1">
                <a:solidFill>
                  <a:schemeClr val="lt1"/>
                </a:solidFill>
              </a:defRPr>
            </a:lvl5pPr>
            <a:lvl6pPr lvl="5" rtl="0">
              <a:lnSpc>
                <a:spcPct val="100000"/>
              </a:lnSpc>
              <a:spcBef>
                <a:spcPts val="0"/>
              </a:spcBef>
              <a:spcAft>
                <a:spcPts val="0"/>
              </a:spcAft>
              <a:buClr>
                <a:schemeClr val="lt1"/>
              </a:buClr>
              <a:buSzPct val="100000"/>
              <a:buNone/>
              <a:defRPr sz="1800" b="1">
                <a:solidFill>
                  <a:schemeClr val="lt1"/>
                </a:solidFill>
              </a:defRPr>
            </a:lvl6pPr>
            <a:lvl7pPr lvl="6" rtl="0">
              <a:lnSpc>
                <a:spcPct val="100000"/>
              </a:lnSpc>
              <a:spcBef>
                <a:spcPts val="0"/>
              </a:spcBef>
              <a:spcAft>
                <a:spcPts val="0"/>
              </a:spcAft>
              <a:buClr>
                <a:schemeClr val="lt1"/>
              </a:buClr>
              <a:buSzPct val="100000"/>
              <a:buNone/>
              <a:defRPr sz="1800" b="1">
                <a:solidFill>
                  <a:schemeClr val="lt1"/>
                </a:solidFill>
              </a:defRPr>
            </a:lvl7pPr>
            <a:lvl8pPr lvl="7" rtl="0">
              <a:lnSpc>
                <a:spcPct val="100000"/>
              </a:lnSpc>
              <a:spcBef>
                <a:spcPts val="0"/>
              </a:spcBef>
              <a:spcAft>
                <a:spcPts val="0"/>
              </a:spcAft>
              <a:buClr>
                <a:schemeClr val="lt1"/>
              </a:buClr>
              <a:buSzPct val="100000"/>
              <a:buNone/>
              <a:defRPr sz="1800" b="1">
                <a:solidFill>
                  <a:schemeClr val="lt1"/>
                </a:solidFill>
              </a:defRPr>
            </a:lvl8pPr>
            <a:lvl9pPr lvl="8" rtl="0">
              <a:lnSpc>
                <a:spcPct val="100000"/>
              </a:lnSpc>
              <a:spcBef>
                <a:spcPts val="0"/>
              </a:spcBef>
              <a:spcAft>
                <a:spcPts val="0"/>
              </a:spcAft>
              <a:buClr>
                <a:schemeClr val="lt1"/>
              </a:buClr>
              <a:buSzPct val="100000"/>
              <a:buNone/>
              <a:defRPr sz="1800" b="1">
                <a:solidFill>
                  <a:schemeClr val="lt1"/>
                </a:solidFill>
              </a:defRPr>
            </a:lvl9pPr>
          </a:lstStyle>
          <a:p>
            <a:endParaRPr/>
          </a:p>
        </p:txBody>
      </p:sp>
      <p:pic>
        <p:nvPicPr>
          <p:cNvPr id="156" name="Shape 156" descr="CS_reverse.png"/>
          <p:cNvPicPr preferRelativeResize="0"/>
          <p:nvPr/>
        </p:nvPicPr>
        <p:blipFill>
          <a:blip r:embed="rId2">
            <a:alphaModFix/>
          </a:blip>
          <a:stretch>
            <a:fillRect/>
          </a:stretch>
        </p:blipFill>
        <p:spPr>
          <a:xfrm>
            <a:off x="6215438" y="4782003"/>
            <a:ext cx="566419" cy="225325"/>
          </a:xfrm>
          <a:prstGeom prst="rect">
            <a:avLst/>
          </a:prstGeom>
          <a:noFill/>
          <a:ln>
            <a:noFill/>
          </a:ln>
        </p:spPr>
      </p:pic>
    </p:spTree>
    <p:extLst>
      <p:ext uri="{BB962C8B-B14F-4D97-AF65-F5344CB8AC3E}">
        <p14:creationId xmlns:p14="http://schemas.microsoft.com/office/powerpoint/2010/main" xmlns="" val="34592549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6_Title &amp; Bullets">
    <p:bg>
      <p:bgPr>
        <a:solidFill>
          <a:srgbClr val="000000"/>
        </a:solidFill>
        <a:effectLst/>
      </p:bgPr>
    </p:bg>
    <p:spTree>
      <p:nvGrpSpPr>
        <p:cNvPr id="1" name=""/>
        <p:cNvGrpSpPr/>
        <p:nvPr/>
      </p:nvGrpSpPr>
      <p:grpSpPr>
        <a:xfrm>
          <a:off x="0" y="0"/>
          <a:ext cx="0" cy="0"/>
          <a:chOff x="0" y="0"/>
          <a:chExt cx="0" cy="0"/>
        </a:xfrm>
      </p:grpSpPr>
      <p:sp>
        <p:nvSpPr>
          <p:cNvPr id="234" name="Title Text"/>
          <p:cNvSpPr txBox="1">
            <a:spLocks noGrp="1"/>
          </p:cNvSpPr>
          <p:nvPr>
            <p:ph type="title"/>
          </p:nvPr>
        </p:nvSpPr>
        <p:spPr>
          <a:xfrm>
            <a:off x="348258" y="321469"/>
            <a:ext cx="6161484" cy="750094"/>
          </a:xfrm>
          <a:prstGeom prst="rect">
            <a:avLst/>
          </a:prstGeom>
        </p:spPr>
        <p:txBody>
          <a:bodyPr anchor="t"/>
          <a:lstStyle>
            <a:lvl1pPr algn="l">
              <a:defRPr sz="2373" cap="all" spc="380">
                <a:solidFill>
                  <a:srgbClr val="FFFFFF"/>
                </a:solidFill>
                <a:latin typeface="Avenir Light"/>
                <a:ea typeface="Avenir Light"/>
                <a:cs typeface="Avenir Light"/>
                <a:sym typeface="Avenir Light"/>
              </a:defRPr>
            </a:lvl1pPr>
          </a:lstStyle>
          <a:p>
            <a:r>
              <a:t>Title Text</a:t>
            </a:r>
          </a:p>
        </p:txBody>
      </p:sp>
      <p:sp>
        <p:nvSpPr>
          <p:cNvPr id="235" name="Body Level One…"/>
          <p:cNvSpPr txBox="1">
            <a:spLocks noGrp="1"/>
          </p:cNvSpPr>
          <p:nvPr>
            <p:ph type="body" idx="1"/>
          </p:nvPr>
        </p:nvSpPr>
        <p:spPr>
          <a:xfrm>
            <a:off x="348258" y="1064865"/>
            <a:ext cx="6161484" cy="3542854"/>
          </a:xfrm>
          <a:prstGeom prst="rect">
            <a:avLst/>
          </a:prstGeom>
        </p:spPr>
        <p:txBody>
          <a:bodyPr/>
          <a:lstStyle>
            <a:lvl1pPr marL="247778" indent="-247778">
              <a:buClr>
                <a:srgbClr val="646464"/>
              </a:buClr>
              <a:buSzPct val="90000"/>
              <a:defRPr>
                <a:solidFill>
                  <a:srgbClr val="FFFFFF"/>
                </a:solidFill>
                <a:latin typeface="Avenir Light"/>
                <a:ea typeface="Avenir Light"/>
                <a:cs typeface="Avenir Light"/>
                <a:sym typeface="Avenir Light"/>
              </a:defRPr>
            </a:lvl1pPr>
            <a:lvl2pPr marL="495557" indent="-247778">
              <a:buClr>
                <a:srgbClr val="646464"/>
              </a:buClr>
              <a:buSzPct val="90000"/>
              <a:defRPr>
                <a:solidFill>
                  <a:srgbClr val="FFFFFF"/>
                </a:solidFill>
                <a:latin typeface="Avenir Light"/>
                <a:ea typeface="Avenir Light"/>
                <a:cs typeface="Avenir Light"/>
                <a:sym typeface="Avenir Light"/>
              </a:defRPr>
            </a:lvl2pPr>
            <a:lvl3pPr marL="743335" indent="-247778">
              <a:buClr>
                <a:srgbClr val="646464"/>
              </a:buClr>
              <a:buSzPct val="90000"/>
              <a:defRPr>
                <a:solidFill>
                  <a:srgbClr val="FFFFFF"/>
                </a:solidFill>
                <a:latin typeface="Avenir Light"/>
                <a:ea typeface="Avenir Light"/>
                <a:cs typeface="Avenir Light"/>
                <a:sym typeface="Avenir Light"/>
              </a:defRPr>
            </a:lvl3pPr>
            <a:lvl4pPr marL="991113" indent="-247778">
              <a:buClr>
                <a:srgbClr val="646464"/>
              </a:buClr>
              <a:buSzPct val="90000"/>
              <a:defRPr>
                <a:solidFill>
                  <a:srgbClr val="FFFFFF"/>
                </a:solidFill>
                <a:latin typeface="Avenir Light"/>
                <a:ea typeface="Avenir Light"/>
                <a:cs typeface="Avenir Light"/>
                <a:sym typeface="Avenir Light"/>
              </a:defRPr>
            </a:lvl4pPr>
            <a:lvl5pPr marL="1238891" indent="-247778">
              <a:buClr>
                <a:srgbClr val="646464"/>
              </a:buClr>
              <a:buSzPct val="90000"/>
              <a:defRPr>
                <a:solidFill>
                  <a:srgbClr val="FFFFFF"/>
                </a:solidFill>
                <a:latin typeface="Avenir Light"/>
                <a:ea typeface="Avenir Light"/>
                <a:cs typeface="Avenir Light"/>
                <a:sym typeface="Avenir Light"/>
              </a:defRPr>
            </a:lvl5pPr>
          </a:lstStyle>
          <a:p>
            <a:r>
              <a:t>Body Level One</a:t>
            </a:r>
          </a:p>
          <a:p>
            <a:pPr lvl="1"/>
            <a:r>
              <a:t>Body Level Two</a:t>
            </a:r>
          </a:p>
          <a:p>
            <a:pPr lvl="2"/>
            <a:r>
              <a:t>Body Level Three</a:t>
            </a:r>
          </a:p>
          <a:p>
            <a:pPr lvl="3"/>
            <a:r>
              <a:t>Body Level Four</a:t>
            </a:r>
          </a:p>
          <a:p>
            <a:pPr lvl="4"/>
            <a:r>
              <a:t>Body Level Five</a:t>
            </a:r>
          </a:p>
        </p:txBody>
      </p:sp>
      <p:sp>
        <p:nvSpPr>
          <p:cNvPr id="236" name="Slide Number"/>
          <p:cNvSpPr txBox="1">
            <a:spLocks noGrp="1"/>
          </p:cNvSpPr>
          <p:nvPr>
            <p:ph type="sldNum" sz="quarter" idx="2"/>
          </p:nvPr>
        </p:nvSpPr>
        <p:spPr>
          <a:xfrm>
            <a:off x="3328540" y="4882307"/>
            <a:ext cx="246862" cy="248658"/>
          </a:xfrm>
          <a:prstGeom prst="rect">
            <a:avLst/>
          </a:prstGeom>
        </p:spPr>
        <p:txBody>
          <a:bodyPr/>
          <a:lstStyle>
            <a:lvl1pPr>
              <a:defRPr>
                <a:solidFill>
                  <a:srgbClr val="FFFFFF"/>
                </a:solidFill>
                <a:latin typeface="Avenir Light"/>
                <a:ea typeface="Avenir Light"/>
                <a:cs typeface="Avenir Light"/>
                <a:sym typeface="Avenir Light"/>
              </a:defRPr>
            </a:lvl1pPr>
          </a:lstStyle>
          <a:p>
            <a:fld id="{86CB4B4D-7CA3-9044-876B-883B54F8677D}" type="slidenum">
              <a:rPr/>
              <a:pPr/>
              <a:t>‹#›</a:t>
            </a:fld>
            <a:endParaRPr/>
          </a:p>
        </p:txBody>
      </p:sp>
    </p:spTree>
    <p:extLst>
      <p:ext uri="{BB962C8B-B14F-4D97-AF65-F5344CB8AC3E}">
        <p14:creationId xmlns:p14="http://schemas.microsoft.com/office/powerpoint/2010/main" xmlns="" val="354030599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2_Title and Content">
    <p:bg>
      <p:bgPr>
        <a:gradFill flip="none" rotWithShape="1">
          <a:gsLst>
            <a:gs pos="50000">
              <a:srgbClr val="FFFFFF"/>
            </a:gs>
            <a:gs pos="76000">
              <a:srgbClr val="F3F3F3"/>
            </a:gs>
            <a:gs pos="92000">
              <a:srgbClr val="D9D9D9"/>
            </a:gs>
          </a:gsLst>
          <a:path path="circle">
            <a:fillToRect l="50000" t="50000" r="50000" b="50000"/>
          </a:path>
        </a:gradFill>
        <a:effectLst/>
      </p:bgPr>
    </p:bg>
    <p:spTree>
      <p:nvGrpSpPr>
        <p:cNvPr id="1" name=""/>
        <p:cNvGrpSpPr/>
        <p:nvPr/>
      </p:nvGrpSpPr>
      <p:grpSpPr>
        <a:xfrm>
          <a:off x="0" y="0"/>
          <a:ext cx="0" cy="0"/>
          <a:chOff x="0" y="0"/>
          <a:chExt cx="0" cy="0"/>
        </a:xfrm>
      </p:grpSpPr>
      <p:sp>
        <p:nvSpPr>
          <p:cNvPr id="243" name="Shape 240"/>
          <p:cNvSpPr/>
          <p:nvPr/>
        </p:nvSpPr>
        <p:spPr>
          <a:xfrm>
            <a:off x="6343320" y="4874538"/>
            <a:ext cx="63581" cy="63581"/>
          </a:xfrm>
          <a:prstGeom prst="ellipse">
            <a:avLst/>
          </a:prstGeom>
          <a:solidFill>
            <a:srgbClr val="808080"/>
          </a:solidFill>
          <a:ln w="12700">
            <a:miter lim="400000"/>
          </a:ln>
        </p:spPr>
        <p:txBody>
          <a:bodyPr lIns="26789" tIns="26789" rIns="26789" bIns="26789" anchor="ctr"/>
          <a:lstStyle/>
          <a:p>
            <a:pPr defTabSz="685732">
              <a:defRPr sz="2600">
                <a:solidFill>
                  <a:srgbClr val="FFFFFF"/>
                </a:solidFill>
                <a:latin typeface="Palatino Linotype"/>
                <a:ea typeface="Palatino Linotype"/>
                <a:cs typeface="Palatino Linotype"/>
                <a:sym typeface="Palatino Linotype"/>
              </a:defRPr>
            </a:pPr>
            <a:endParaRPr sz="1371"/>
          </a:p>
        </p:txBody>
      </p:sp>
      <p:sp>
        <p:nvSpPr>
          <p:cNvPr id="244" name="Shape 241"/>
          <p:cNvSpPr/>
          <p:nvPr/>
        </p:nvSpPr>
        <p:spPr>
          <a:xfrm>
            <a:off x="426840" y="4874538"/>
            <a:ext cx="63581" cy="63581"/>
          </a:xfrm>
          <a:prstGeom prst="ellipse">
            <a:avLst/>
          </a:prstGeom>
          <a:solidFill>
            <a:srgbClr val="808080"/>
          </a:solidFill>
          <a:ln w="12700">
            <a:miter lim="400000"/>
          </a:ln>
        </p:spPr>
        <p:txBody>
          <a:bodyPr lIns="26789" tIns="26789" rIns="26789" bIns="26789" anchor="ctr"/>
          <a:lstStyle/>
          <a:p>
            <a:pPr defTabSz="482163">
              <a:defRPr sz="4200">
                <a:solidFill>
                  <a:srgbClr val="FFFFFF"/>
                </a:solidFill>
                <a:latin typeface="Palatino Linotype"/>
                <a:ea typeface="Palatino Linotype"/>
                <a:cs typeface="Palatino Linotype"/>
                <a:sym typeface="Palatino Linotype"/>
              </a:defRPr>
            </a:pPr>
            <a:endParaRPr sz="2215"/>
          </a:p>
        </p:txBody>
      </p:sp>
      <p:sp>
        <p:nvSpPr>
          <p:cNvPr id="245" name="Title Text"/>
          <p:cNvSpPr txBox="1">
            <a:spLocks noGrp="1"/>
          </p:cNvSpPr>
          <p:nvPr>
            <p:ph type="title"/>
          </p:nvPr>
        </p:nvSpPr>
        <p:spPr>
          <a:xfrm>
            <a:off x="342900" y="0"/>
            <a:ext cx="6172200" cy="1200150"/>
          </a:xfrm>
          <a:prstGeom prst="rect">
            <a:avLst/>
          </a:prstGeom>
        </p:spPr>
        <p:txBody>
          <a:bodyPr lIns="65022" tIns="65022" rIns="65022" bIns="65022" anchor="b"/>
          <a:lstStyle>
            <a:lvl1pPr defTabSz="685732">
              <a:lnSpc>
                <a:spcPts val="4324"/>
              </a:lnSpc>
              <a:defRPr sz="4060">
                <a:solidFill>
                  <a:srgbClr val="2F5897"/>
                </a:solidFill>
                <a:effectLst>
                  <a:outerShdw blurRad="63500" dist="38100" dir="5400000" rotWithShape="0">
                    <a:srgbClr val="000000">
                      <a:alpha val="25000"/>
                    </a:srgbClr>
                  </a:outerShdw>
                </a:effectLst>
                <a:latin typeface="Palatino Linotype"/>
                <a:ea typeface="Palatino Linotype"/>
                <a:cs typeface="Palatino Linotype"/>
                <a:sym typeface="Palatino Linotype"/>
              </a:defRPr>
            </a:lvl1pPr>
          </a:lstStyle>
          <a:p>
            <a:r>
              <a:t>Title Text</a:t>
            </a:r>
          </a:p>
        </p:txBody>
      </p:sp>
      <p:sp>
        <p:nvSpPr>
          <p:cNvPr id="246" name="Body Level One…"/>
          <p:cNvSpPr txBox="1">
            <a:spLocks noGrp="1"/>
          </p:cNvSpPr>
          <p:nvPr>
            <p:ph type="body" idx="1"/>
          </p:nvPr>
        </p:nvSpPr>
        <p:spPr>
          <a:xfrm>
            <a:off x="342900" y="1200150"/>
            <a:ext cx="6172200" cy="3943351"/>
          </a:xfrm>
          <a:prstGeom prst="rect">
            <a:avLst/>
          </a:prstGeom>
        </p:spPr>
        <p:txBody>
          <a:bodyPr lIns="65022" tIns="65022" rIns="65022" bIns="65022" anchor="t"/>
          <a:lstStyle>
            <a:lvl1pPr marL="257149" indent="-257149" defTabSz="685732">
              <a:spcBef>
                <a:spcPts val="422"/>
              </a:spcBef>
              <a:buSzPct val="100000"/>
              <a:buFont typeface="Arial"/>
              <a:defRPr sz="1793">
                <a:solidFill>
                  <a:srgbClr val="808080"/>
                </a:solidFill>
                <a:latin typeface="Century Gothic"/>
                <a:ea typeface="Century Gothic"/>
                <a:cs typeface="Century Gothic"/>
                <a:sym typeface="Century Gothic"/>
              </a:defRPr>
            </a:lvl1pPr>
            <a:lvl2pPr marL="659644" indent="-316779" defTabSz="685732">
              <a:spcBef>
                <a:spcPts val="422"/>
              </a:spcBef>
              <a:buSzPct val="100000"/>
              <a:buFont typeface="Arial"/>
              <a:buChar char="o"/>
              <a:defRPr sz="1793">
                <a:solidFill>
                  <a:srgbClr val="808080"/>
                </a:solidFill>
                <a:latin typeface="Century Gothic"/>
                <a:ea typeface="Century Gothic"/>
                <a:cs typeface="Century Gothic"/>
                <a:sym typeface="Century Gothic"/>
              </a:defRPr>
            </a:lvl2pPr>
            <a:lvl3pPr marL="939155" indent="-253422" defTabSz="685732">
              <a:spcBef>
                <a:spcPts val="422"/>
              </a:spcBef>
              <a:buSzPct val="100000"/>
              <a:buFont typeface="Arial"/>
              <a:defRPr sz="1793">
                <a:solidFill>
                  <a:srgbClr val="808080"/>
                </a:solidFill>
                <a:latin typeface="Century Gothic"/>
                <a:ea typeface="Century Gothic"/>
                <a:cs typeface="Century Gothic"/>
                <a:sym typeface="Century Gothic"/>
              </a:defRPr>
            </a:lvl3pPr>
            <a:lvl4pPr marL="1282021" indent="-253422" defTabSz="685732">
              <a:spcBef>
                <a:spcPts val="422"/>
              </a:spcBef>
              <a:buSzPct val="100000"/>
              <a:buFont typeface="Arial"/>
              <a:buChar char="o"/>
              <a:defRPr sz="1793">
                <a:solidFill>
                  <a:srgbClr val="808080"/>
                </a:solidFill>
                <a:latin typeface="Century Gothic"/>
                <a:ea typeface="Century Gothic"/>
                <a:cs typeface="Century Gothic"/>
                <a:sym typeface="Century Gothic"/>
              </a:defRPr>
            </a:lvl4pPr>
            <a:lvl5pPr marL="1624887" indent="-253422" defTabSz="685732">
              <a:spcBef>
                <a:spcPts val="422"/>
              </a:spcBef>
              <a:buSzPct val="100000"/>
              <a:buFont typeface="Arial"/>
              <a:defRPr sz="1793">
                <a:solidFill>
                  <a:srgbClr val="80808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txBox="1">
            <a:spLocks noGrp="1"/>
          </p:cNvSpPr>
          <p:nvPr>
            <p:ph type="sldNum" sz="quarter" idx="2"/>
          </p:nvPr>
        </p:nvSpPr>
        <p:spPr>
          <a:xfrm>
            <a:off x="6407459" y="4795862"/>
            <a:ext cx="219854" cy="216648"/>
          </a:xfrm>
          <a:prstGeom prst="rect">
            <a:avLst/>
          </a:prstGeom>
        </p:spPr>
        <p:txBody>
          <a:bodyPr lIns="39014" tIns="39014" rIns="39014" bIns="39014" anchor="ctr"/>
          <a:lstStyle>
            <a:lvl1pPr algn="l" defTabSz="482163">
              <a:defRPr sz="896">
                <a:solidFill>
                  <a:srgbClr val="595959"/>
                </a:solidFill>
                <a:latin typeface="Century Gothic"/>
                <a:ea typeface="Century Gothic"/>
                <a:cs typeface="Century Gothic"/>
                <a:sym typeface="Century Gothic"/>
              </a:defRPr>
            </a:lvl1pPr>
          </a:lstStyle>
          <a:p>
            <a:fld id="{86CB4B4D-7CA3-9044-876B-883B54F8677D}" type="slidenum">
              <a:rPr/>
              <a:pPr/>
              <a:t>‹#›</a:t>
            </a:fld>
            <a:endParaRPr/>
          </a:p>
        </p:txBody>
      </p:sp>
    </p:spTree>
    <p:extLst>
      <p:ext uri="{BB962C8B-B14F-4D97-AF65-F5344CB8AC3E}">
        <p14:creationId xmlns:p14="http://schemas.microsoft.com/office/powerpoint/2010/main" xmlns="" val="1256251174"/>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pic>
        <p:nvPicPr>
          <p:cNvPr id="254" name="favicon.png" descr="favicon.png"/>
          <p:cNvPicPr>
            <a:picLocks noChangeAspect="1"/>
          </p:cNvPicPr>
          <p:nvPr/>
        </p:nvPicPr>
        <p:blipFill>
          <a:blip r:embed="rId2">
            <a:extLst/>
          </a:blip>
          <a:stretch>
            <a:fillRect/>
          </a:stretch>
        </p:blipFill>
        <p:spPr>
          <a:xfrm>
            <a:off x="571500" y="3802380"/>
            <a:ext cx="912496" cy="912496"/>
          </a:xfrm>
          <a:prstGeom prst="rect">
            <a:avLst/>
          </a:prstGeom>
          <a:ln w="12700">
            <a:miter lim="400000"/>
          </a:ln>
        </p:spPr>
      </p:pic>
      <p:sp>
        <p:nvSpPr>
          <p:cNvPr id="255" name="Title Text"/>
          <p:cNvSpPr txBox="1">
            <a:spLocks noGrp="1"/>
          </p:cNvSpPr>
          <p:nvPr>
            <p:ph type="title"/>
          </p:nvPr>
        </p:nvSpPr>
        <p:spPr>
          <a:xfrm>
            <a:off x="857250" y="486172"/>
            <a:ext cx="5143501" cy="942578"/>
          </a:xfrm>
          <a:prstGeom prst="rect">
            <a:avLst/>
          </a:prstGeom>
        </p:spPr>
        <p:txBody>
          <a:bodyPr lIns="54185" tIns="54185" rIns="54185" bIns="54185"/>
          <a:lstStyle>
            <a:lvl1pPr defTabSz="241082">
              <a:defRPr sz="3164">
                <a:solidFill>
                  <a:srgbClr val="D60000"/>
                </a:solidFill>
                <a:latin typeface="Impact"/>
                <a:ea typeface="Impact"/>
                <a:cs typeface="Impact"/>
                <a:sym typeface="Impact"/>
              </a:defRPr>
            </a:lvl1pPr>
          </a:lstStyle>
          <a:p>
            <a:r>
              <a:t>Title Text</a:t>
            </a:r>
          </a:p>
        </p:txBody>
      </p:sp>
      <p:sp>
        <p:nvSpPr>
          <p:cNvPr id="256" name="Body Level One…"/>
          <p:cNvSpPr txBox="1">
            <a:spLocks noGrp="1"/>
          </p:cNvSpPr>
          <p:nvPr>
            <p:ph type="body" idx="1"/>
          </p:nvPr>
        </p:nvSpPr>
        <p:spPr>
          <a:xfrm>
            <a:off x="857250" y="1428749"/>
            <a:ext cx="5143501" cy="3286126"/>
          </a:xfrm>
          <a:prstGeom prst="rect">
            <a:avLst/>
          </a:prstGeom>
        </p:spPr>
        <p:txBody>
          <a:bodyPr lIns="54185" tIns="54185" rIns="54185" bIns="54185" anchor="t"/>
          <a:lstStyle>
            <a:lvl1pPr marL="237314" indent="-237314" defTabSz="241082">
              <a:spcBef>
                <a:spcPts val="369"/>
              </a:spcBef>
              <a:buSzPct val="100000"/>
              <a:buFont typeface="Arial"/>
              <a:defRPr sz="2215">
                <a:solidFill>
                  <a:srgbClr val="111111"/>
                </a:solidFill>
                <a:latin typeface="Arial"/>
                <a:ea typeface="Arial"/>
                <a:cs typeface="Arial"/>
                <a:sym typeface="Arial"/>
              </a:defRPr>
            </a:lvl1pPr>
            <a:lvl2pPr marL="467095" indent="-226013" defTabSz="241082">
              <a:spcBef>
                <a:spcPts val="369"/>
              </a:spcBef>
              <a:buSzPct val="100000"/>
              <a:buFont typeface="Arial"/>
              <a:buChar char="–"/>
              <a:defRPr sz="2215">
                <a:solidFill>
                  <a:srgbClr val="111111"/>
                </a:solidFill>
                <a:latin typeface="Arial"/>
                <a:ea typeface="Arial"/>
                <a:cs typeface="Arial"/>
                <a:sym typeface="Arial"/>
              </a:defRPr>
            </a:lvl2pPr>
            <a:lvl3pPr marL="693109" indent="-210946" defTabSz="241082">
              <a:spcBef>
                <a:spcPts val="369"/>
              </a:spcBef>
              <a:buSzPct val="100000"/>
              <a:buFont typeface="Arial"/>
              <a:defRPr sz="2215">
                <a:solidFill>
                  <a:srgbClr val="111111"/>
                </a:solidFill>
                <a:latin typeface="Arial"/>
                <a:ea typeface="Arial"/>
                <a:cs typeface="Arial"/>
                <a:sym typeface="Arial"/>
              </a:defRPr>
            </a:lvl3pPr>
            <a:lvl4pPr marL="976380" indent="-253135" defTabSz="241082">
              <a:spcBef>
                <a:spcPts val="369"/>
              </a:spcBef>
              <a:buSzPct val="100000"/>
              <a:buFont typeface="Arial"/>
              <a:buChar char="–"/>
              <a:defRPr sz="2215">
                <a:solidFill>
                  <a:srgbClr val="111111"/>
                </a:solidFill>
                <a:latin typeface="Arial"/>
                <a:ea typeface="Arial"/>
                <a:cs typeface="Arial"/>
                <a:sym typeface="Arial"/>
              </a:defRPr>
            </a:lvl4pPr>
            <a:lvl5pPr marL="1217462" indent="-253136" defTabSz="241082">
              <a:spcBef>
                <a:spcPts val="369"/>
              </a:spcBef>
              <a:buSzPct val="100000"/>
              <a:buFont typeface="Arial"/>
              <a:buChar char="»"/>
              <a:defRPr sz="2215">
                <a:solidFill>
                  <a:srgbClr val="111111"/>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57" name="Slide Number"/>
          <p:cNvSpPr txBox="1">
            <a:spLocks noGrp="1"/>
          </p:cNvSpPr>
          <p:nvPr>
            <p:ph type="sldNum" sz="quarter" idx="2"/>
          </p:nvPr>
        </p:nvSpPr>
        <p:spPr>
          <a:xfrm>
            <a:off x="5780715" y="4403953"/>
            <a:ext cx="220036" cy="222986"/>
          </a:xfrm>
          <a:prstGeom prst="rect">
            <a:avLst/>
          </a:prstGeom>
        </p:spPr>
        <p:txBody>
          <a:bodyPr lIns="54185" tIns="54185" rIns="54185" bIns="54185" anchor="ctr"/>
          <a:lstStyle>
            <a:lvl1pPr algn="r" defTabSz="241082">
              <a:defRPr sz="738">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xmlns="" val="193705642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pic>
        <p:nvPicPr>
          <p:cNvPr id="264" name="favicon.png" descr="favicon.png"/>
          <p:cNvPicPr>
            <a:picLocks noChangeAspect="1"/>
          </p:cNvPicPr>
          <p:nvPr/>
        </p:nvPicPr>
        <p:blipFill>
          <a:blip r:embed="rId2">
            <a:extLst/>
          </a:blip>
          <a:stretch>
            <a:fillRect/>
          </a:stretch>
        </p:blipFill>
        <p:spPr>
          <a:xfrm>
            <a:off x="571500" y="3802379"/>
            <a:ext cx="912496" cy="912496"/>
          </a:xfrm>
          <a:prstGeom prst="rect">
            <a:avLst/>
          </a:prstGeom>
          <a:ln w="12700">
            <a:miter lim="400000"/>
          </a:ln>
        </p:spPr>
      </p:pic>
      <p:sp>
        <p:nvSpPr>
          <p:cNvPr id="265" name="Slide Number"/>
          <p:cNvSpPr txBox="1">
            <a:spLocks noGrp="1"/>
          </p:cNvSpPr>
          <p:nvPr>
            <p:ph type="sldNum" sz="quarter" idx="2"/>
          </p:nvPr>
        </p:nvSpPr>
        <p:spPr>
          <a:xfrm>
            <a:off x="4667250" y="4403951"/>
            <a:ext cx="1333500" cy="222988"/>
          </a:xfrm>
          <a:prstGeom prst="rect">
            <a:avLst/>
          </a:prstGeom>
        </p:spPr>
        <p:txBody>
          <a:bodyPr wrap="square" lIns="54186" tIns="54186" rIns="54186" bIns="54186" anchor="ctr"/>
          <a:lstStyle>
            <a:lvl1pPr algn="r" defTabSz="342872">
              <a:defRPr sz="738">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xmlns="" val="3586768366"/>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pic>
        <p:nvPicPr>
          <p:cNvPr id="272" name="favicon.png" descr="favicon.png"/>
          <p:cNvPicPr>
            <a:picLocks noChangeAspect="1"/>
          </p:cNvPicPr>
          <p:nvPr/>
        </p:nvPicPr>
        <p:blipFill>
          <a:blip r:embed="rId2">
            <a:extLst/>
          </a:blip>
          <a:stretch>
            <a:fillRect/>
          </a:stretch>
        </p:blipFill>
        <p:spPr>
          <a:xfrm>
            <a:off x="571499" y="3802380"/>
            <a:ext cx="912497" cy="912496"/>
          </a:xfrm>
          <a:prstGeom prst="rect">
            <a:avLst/>
          </a:prstGeom>
          <a:ln w="12700">
            <a:miter lim="400000"/>
          </a:ln>
        </p:spPr>
      </p:pic>
      <p:sp>
        <p:nvSpPr>
          <p:cNvPr id="273" name="Title Text"/>
          <p:cNvSpPr txBox="1">
            <a:spLocks noGrp="1"/>
          </p:cNvSpPr>
          <p:nvPr>
            <p:ph type="title"/>
          </p:nvPr>
        </p:nvSpPr>
        <p:spPr>
          <a:xfrm>
            <a:off x="857249" y="486172"/>
            <a:ext cx="5143502" cy="942579"/>
          </a:xfrm>
          <a:prstGeom prst="rect">
            <a:avLst/>
          </a:prstGeom>
        </p:spPr>
        <p:txBody>
          <a:bodyPr lIns="54185" tIns="54185" rIns="54185" bIns="54185"/>
          <a:lstStyle>
            <a:lvl1pPr defTabSz="241082">
              <a:defRPr sz="3164">
                <a:solidFill>
                  <a:srgbClr val="D60000"/>
                </a:solidFill>
                <a:latin typeface="Impact"/>
                <a:ea typeface="Impact"/>
                <a:cs typeface="Impact"/>
                <a:sym typeface="Impact"/>
              </a:defRPr>
            </a:lvl1pPr>
          </a:lstStyle>
          <a:p>
            <a:r>
              <a:t>Title Text</a:t>
            </a:r>
          </a:p>
        </p:txBody>
      </p:sp>
      <p:sp>
        <p:nvSpPr>
          <p:cNvPr id="274" name="Body Level One…"/>
          <p:cNvSpPr txBox="1">
            <a:spLocks noGrp="1"/>
          </p:cNvSpPr>
          <p:nvPr>
            <p:ph type="body" idx="1"/>
          </p:nvPr>
        </p:nvSpPr>
        <p:spPr>
          <a:xfrm>
            <a:off x="857249" y="1428749"/>
            <a:ext cx="5143502" cy="3286127"/>
          </a:xfrm>
          <a:prstGeom prst="rect">
            <a:avLst/>
          </a:prstGeom>
        </p:spPr>
        <p:txBody>
          <a:bodyPr lIns="54185" tIns="54185" rIns="54185" bIns="54185" anchor="t"/>
          <a:lstStyle>
            <a:lvl1pPr marL="237314" indent="-237314" defTabSz="241082">
              <a:spcBef>
                <a:spcPts val="369"/>
              </a:spcBef>
              <a:buSzPct val="100000"/>
              <a:buFont typeface="Arial"/>
              <a:defRPr sz="2215">
                <a:solidFill>
                  <a:srgbClr val="111111"/>
                </a:solidFill>
                <a:latin typeface="Arial"/>
                <a:ea typeface="Arial"/>
                <a:cs typeface="Arial"/>
                <a:sym typeface="Arial"/>
              </a:defRPr>
            </a:lvl1pPr>
            <a:lvl2pPr marL="467094" indent="-226013" defTabSz="241082">
              <a:spcBef>
                <a:spcPts val="369"/>
              </a:spcBef>
              <a:buSzPct val="100000"/>
              <a:buFont typeface="Arial"/>
              <a:buChar char="–"/>
              <a:defRPr sz="2215">
                <a:solidFill>
                  <a:srgbClr val="111111"/>
                </a:solidFill>
                <a:latin typeface="Arial"/>
                <a:ea typeface="Arial"/>
                <a:cs typeface="Arial"/>
                <a:sym typeface="Arial"/>
              </a:defRPr>
            </a:lvl2pPr>
            <a:lvl3pPr marL="693109" indent="-210946" defTabSz="241082">
              <a:spcBef>
                <a:spcPts val="369"/>
              </a:spcBef>
              <a:buSzPct val="100000"/>
              <a:buFont typeface="Arial"/>
              <a:defRPr sz="2215">
                <a:solidFill>
                  <a:srgbClr val="111111"/>
                </a:solidFill>
                <a:latin typeface="Arial"/>
                <a:ea typeface="Arial"/>
                <a:cs typeface="Arial"/>
                <a:sym typeface="Arial"/>
              </a:defRPr>
            </a:lvl3pPr>
            <a:lvl4pPr marL="976380" indent="-253135" defTabSz="241082">
              <a:spcBef>
                <a:spcPts val="369"/>
              </a:spcBef>
              <a:buSzPct val="100000"/>
              <a:buFont typeface="Arial"/>
              <a:buChar char="–"/>
              <a:defRPr sz="2215">
                <a:solidFill>
                  <a:srgbClr val="111111"/>
                </a:solidFill>
                <a:latin typeface="Arial"/>
                <a:ea typeface="Arial"/>
                <a:cs typeface="Arial"/>
                <a:sym typeface="Arial"/>
              </a:defRPr>
            </a:lvl4pPr>
            <a:lvl5pPr marL="1217462" indent="-253136" defTabSz="241082">
              <a:spcBef>
                <a:spcPts val="369"/>
              </a:spcBef>
              <a:buSzPct val="100000"/>
              <a:buFont typeface="Arial"/>
              <a:buChar char="»"/>
              <a:defRPr sz="2215">
                <a:solidFill>
                  <a:srgbClr val="111111"/>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75" name="Slide Number"/>
          <p:cNvSpPr txBox="1">
            <a:spLocks noGrp="1"/>
          </p:cNvSpPr>
          <p:nvPr>
            <p:ph type="sldNum" sz="quarter" idx="2"/>
          </p:nvPr>
        </p:nvSpPr>
        <p:spPr>
          <a:xfrm>
            <a:off x="5780715" y="4403952"/>
            <a:ext cx="220036" cy="222986"/>
          </a:xfrm>
          <a:prstGeom prst="rect">
            <a:avLst/>
          </a:prstGeom>
        </p:spPr>
        <p:txBody>
          <a:bodyPr lIns="54185" tIns="54185" rIns="54185" bIns="54185" anchor="ctr"/>
          <a:lstStyle>
            <a:lvl1pPr algn="r" defTabSz="241082">
              <a:defRPr sz="738">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xmlns="" val="3152754798"/>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pic>
        <p:nvPicPr>
          <p:cNvPr id="282" name="favicon.png" descr="favicon.png"/>
          <p:cNvPicPr>
            <a:picLocks noChangeAspect="1"/>
          </p:cNvPicPr>
          <p:nvPr/>
        </p:nvPicPr>
        <p:blipFill>
          <a:blip r:embed="rId2">
            <a:extLst/>
          </a:blip>
          <a:stretch>
            <a:fillRect/>
          </a:stretch>
        </p:blipFill>
        <p:spPr>
          <a:xfrm>
            <a:off x="571500" y="3802379"/>
            <a:ext cx="912496" cy="912496"/>
          </a:xfrm>
          <a:prstGeom prst="rect">
            <a:avLst/>
          </a:prstGeom>
          <a:ln w="12700">
            <a:miter lim="400000"/>
          </a:ln>
        </p:spPr>
      </p:pic>
      <p:sp>
        <p:nvSpPr>
          <p:cNvPr id="283" name="Title Text"/>
          <p:cNvSpPr txBox="1">
            <a:spLocks noGrp="1"/>
          </p:cNvSpPr>
          <p:nvPr>
            <p:ph type="title"/>
          </p:nvPr>
        </p:nvSpPr>
        <p:spPr>
          <a:xfrm>
            <a:off x="857250" y="486173"/>
            <a:ext cx="5143501" cy="942578"/>
          </a:xfrm>
          <a:prstGeom prst="rect">
            <a:avLst/>
          </a:prstGeom>
        </p:spPr>
        <p:txBody>
          <a:bodyPr lIns="54186" tIns="54186" rIns="54186" bIns="54186"/>
          <a:lstStyle>
            <a:lvl1pPr defTabSz="342872">
              <a:defRPr sz="3164">
                <a:solidFill>
                  <a:srgbClr val="D60000"/>
                </a:solidFill>
                <a:latin typeface="Impact"/>
                <a:ea typeface="Impact"/>
                <a:cs typeface="Impact"/>
                <a:sym typeface="Impact"/>
              </a:defRPr>
            </a:lvl1pPr>
          </a:lstStyle>
          <a:p>
            <a:r>
              <a:t>Title Text</a:t>
            </a:r>
          </a:p>
        </p:txBody>
      </p:sp>
      <p:sp>
        <p:nvSpPr>
          <p:cNvPr id="284" name="Body Level One…"/>
          <p:cNvSpPr txBox="1">
            <a:spLocks noGrp="1"/>
          </p:cNvSpPr>
          <p:nvPr>
            <p:ph type="body" idx="1"/>
          </p:nvPr>
        </p:nvSpPr>
        <p:spPr>
          <a:xfrm>
            <a:off x="857250" y="1428750"/>
            <a:ext cx="5143501" cy="3286125"/>
          </a:xfrm>
          <a:prstGeom prst="rect">
            <a:avLst/>
          </a:prstGeom>
        </p:spPr>
        <p:txBody>
          <a:bodyPr lIns="54186" tIns="54186" rIns="54186" bIns="54186" anchor="t"/>
          <a:lstStyle>
            <a:lvl1pPr marL="237315" indent="-237315" defTabSz="342872">
              <a:spcBef>
                <a:spcPts val="527"/>
              </a:spcBef>
              <a:buSzPct val="100000"/>
              <a:buFont typeface="Arial"/>
              <a:defRPr sz="2215">
                <a:solidFill>
                  <a:srgbClr val="111111"/>
                </a:solidFill>
                <a:latin typeface="Arial"/>
                <a:ea typeface="Arial"/>
                <a:cs typeface="Arial"/>
                <a:sym typeface="Arial"/>
              </a:defRPr>
            </a:lvl1pPr>
            <a:lvl2pPr marL="467096" indent="-226014" defTabSz="342872">
              <a:spcBef>
                <a:spcPts val="527"/>
              </a:spcBef>
              <a:buSzPct val="100000"/>
              <a:buFont typeface="Arial"/>
              <a:buChar char="–"/>
              <a:defRPr sz="2215">
                <a:solidFill>
                  <a:srgbClr val="111111"/>
                </a:solidFill>
                <a:latin typeface="Arial"/>
                <a:ea typeface="Arial"/>
                <a:cs typeface="Arial"/>
                <a:sym typeface="Arial"/>
              </a:defRPr>
            </a:lvl2pPr>
            <a:lvl3pPr marL="693109" indent="-210946" defTabSz="342872">
              <a:spcBef>
                <a:spcPts val="527"/>
              </a:spcBef>
              <a:buSzPct val="100000"/>
              <a:buFont typeface="Arial"/>
              <a:defRPr sz="2215">
                <a:solidFill>
                  <a:srgbClr val="111111"/>
                </a:solidFill>
                <a:latin typeface="Arial"/>
                <a:ea typeface="Arial"/>
                <a:cs typeface="Arial"/>
                <a:sym typeface="Arial"/>
              </a:defRPr>
            </a:lvl3pPr>
            <a:lvl4pPr marL="976380" indent="-253136" defTabSz="342872">
              <a:spcBef>
                <a:spcPts val="527"/>
              </a:spcBef>
              <a:buSzPct val="100000"/>
              <a:buFont typeface="Arial"/>
              <a:buChar char="–"/>
              <a:defRPr sz="2215">
                <a:solidFill>
                  <a:srgbClr val="111111"/>
                </a:solidFill>
                <a:latin typeface="Arial"/>
                <a:ea typeface="Arial"/>
                <a:cs typeface="Arial"/>
                <a:sym typeface="Arial"/>
              </a:defRPr>
            </a:lvl4pPr>
            <a:lvl5pPr marL="1217462" indent="-253136" defTabSz="342872">
              <a:spcBef>
                <a:spcPts val="527"/>
              </a:spcBef>
              <a:buSzPct val="100000"/>
              <a:buFont typeface="Arial"/>
              <a:buChar char="»"/>
              <a:defRPr sz="2215">
                <a:solidFill>
                  <a:srgbClr val="111111"/>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85" name="Slide Number"/>
          <p:cNvSpPr txBox="1">
            <a:spLocks noGrp="1"/>
          </p:cNvSpPr>
          <p:nvPr>
            <p:ph type="sldNum" sz="quarter" idx="2"/>
          </p:nvPr>
        </p:nvSpPr>
        <p:spPr>
          <a:xfrm>
            <a:off x="4667250" y="4403951"/>
            <a:ext cx="1333500" cy="222988"/>
          </a:xfrm>
          <a:prstGeom prst="rect">
            <a:avLst/>
          </a:prstGeom>
        </p:spPr>
        <p:txBody>
          <a:bodyPr wrap="square" lIns="54186" tIns="54186" rIns="54186" bIns="54186" anchor="ctr"/>
          <a:lstStyle>
            <a:lvl1pPr algn="r" defTabSz="342872">
              <a:defRPr sz="738">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xmlns="" val="3514048312"/>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pic>
        <p:nvPicPr>
          <p:cNvPr id="292" name="favicon.png" descr="favicon.png"/>
          <p:cNvPicPr>
            <a:picLocks noChangeAspect="1"/>
          </p:cNvPicPr>
          <p:nvPr/>
        </p:nvPicPr>
        <p:blipFill>
          <a:blip r:embed="rId2">
            <a:extLst/>
          </a:blip>
          <a:stretch>
            <a:fillRect/>
          </a:stretch>
        </p:blipFill>
        <p:spPr>
          <a:xfrm>
            <a:off x="571500" y="3802380"/>
            <a:ext cx="912496" cy="912496"/>
          </a:xfrm>
          <a:prstGeom prst="rect">
            <a:avLst/>
          </a:prstGeom>
          <a:ln w="12700">
            <a:miter lim="400000"/>
          </a:ln>
        </p:spPr>
      </p:pic>
      <p:sp>
        <p:nvSpPr>
          <p:cNvPr id="293" name="Title Text"/>
          <p:cNvSpPr txBox="1">
            <a:spLocks noGrp="1"/>
          </p:cNvSpPr>
          <p:nvPr>
            <p:ph type="title"/>
          </p:nvPr>
        </p:nvSpPr>
        <p:spPr>
          <a:xfrm>
            <a:off x="857250" y="486172"/>
            <a:ext cx="5143502" cy="942578"/>
          </a:xfrm>
          <a:prstGeom prst="rect">
            <a:avLst/>
          </a:prstGeom>
        </p:spPr>
        <p:txBody>
          <a:bodyPr lIns="54186" tIns="54186" rIns="54186" bIns="54186"/>
          <a:lstStyle>
            <a:lvl1pPr defTabSz="241082">
              <a:defRPr sz="2953">
                <a:solidFill>
                  <a:srgbClr val="D60000"/>
                </a:solidFill>
                <a:latin typeface="Impact"/>
                <a:ea typeface="Impact"/>
                <a:cs typeface="Impact"/>
                <a:sym typeface="Impact"/>
              </a:defRPr>
            </a:lvl1pPr>
          </a:lstStyle>
          <a:p>
            <a:r>
              <a:t>Title Text</a:t>
            </a:r>
          </a:p>
        </p:txBody>
      </p:sp>
      <p:sp>
        <p:nvSpPr>
          <p:cNvPr id="294" name="Body Level One…"/>
          <p:cNvSpPr txBox="1">
            <a:spLocks noGrp="1"/>
          </p:cNvSpPr>
          <p:nvPr>
            <p:ph type="body" idx="1"/>
          </p:nvPr>
        </p:nvSpPr>
        <p:spPr>
          <a:xfrm>
            <a:off x="857250" y="1428749"/>
            <a:ext cx="5143502" cy="3286126"/>
          </a:xfrm>
          <a:prstGeom prst="rect">
            <a:avLst/>
          </a:prstGeom>
        </p:spPr>
        <p:txBody>
          <a:bodyPr lIns="54186" tIns="54186" rIns="54186" bIns="54186" anchor="t"/>
          <a:lstStyle>
            <a:lvl1pPr marL="226013" indent="-226013" defTabSz="241082">
              <a:spcBef>
                <a:spcPts val="369"/>
              </a:spcBef>
              <a:buSzPct val="100000"/>
              <a:buFont typeface="Arial"/>
              <a:defRPr sz="2109">
                <a:solidFill>
                  <a:srgbClr val="111111"/>
                </a:solidFill>
                <a:latin typeface="Arial"/>
                <a:ea typeface="Arial"/>
                <a:cs typeface="Arial"/>
                <a:sym typeface="Arial"/>
              </a:defRPr>
            </a:lvl1pPr>
            <a:lvl2pPr marL="456332" indent="-215251" defTabSz="241082">
              <a:spcBef>
                <a:spcPts val="369"/>
              </a:spcBef>
              <a:buSzPct val="100000"/>
              <a:buFont typeface="Arial"/>
              <a:buChar char="–"/>
              <a:defRPr sz="2109">
                <a:solidFill>
                  <a:srgbClr val="111111"/>
                </a:solidFill>
                <a:latin typeface="Arial"/>
                <a:ea typeface="Arial"/>
                <a:cs typeface="Arial"/>
                <a:sym typeface="Arial"/>
              </a:defRPr>
            </a:lvl2pPr>
            <a:lvl3pPr marL="683064" indent="-200901" defTabSz="241082">
              <a:spcBef>
                <a:spcPts val="369"/>
              </a:spcBef>
              <a:buSzPct val="100000"/>
              <a:buFont typeface="Arial"/>
              <a:defRPr sz="2109">
                <a:solidFill>
                  <a:srgbClr val="111111"/>
                </a:solidFill>
                <a:latin typeface="Arial"/>
                <a:ea typeface="Arial"/>
                <a:cs typeface="Arial"/>
                <a:sym typeface="Arial"/>
              </a:defRPr>
            </a:lvl3pPr>
            <a:lvl4pPr marL="964326" indent="-241081" defTabSz="241082">
              <a:spcBef>
                <a:spcPts val="369"/>
              </a:spcBef>
              <a:buSzPct val="100000"/>
              <a:buFont typeface="Arial"/>
              <a:buChar char="–"/>
              <a:defRPr sz="2109">
                <a:solidFill>
                  <a:srgbClr val="111111"/>
                </a:solidFill>
                <a:latin typeface="Arial"/>
                <a:ea typeface="Arial"/>
                <a:cs typeface="Arial"/>
                <a:sym typeface="Arial"/>
              </a:defRPr>
            </a:lvl4pPr>
            <a:lvl5pPr marL="1205408" indent="-241082" defTabSz="241082">
              <a:spcBef>
                <a:spcPts val="369"/>
              </a:spcBef>
              <a:buSzPct val="100000"/>
              <a:buFont typeface="Arial"/>
              <a:buChar char="»"/>
              <a:defRPr sz="2109">
                <a:solidFill>
                  <a:srgbClr val="111111"/>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95" name="Slide Number"/>
          <p:cNvSpPr txBox="1">
            <a:spLocks noGrp="1"/>
          </p:cNvSpPr>
          <p:nvPr>
            <p:ph type="sldNum" sz="quarter" idx="2"/>
          </p:nvPr>
        </p:nvSpPr>
        <p:spPr>
          <a:xfrm>
            <a:off x="4667250" y="4412031"/>
            <a:ext cx="1333500" cy="206829"/>
          </a:xfrm>
          <a:prstGeom prst="rect">
            <a:avLst/>
          </a:prstGeom>
        </p:spPr>
        <p:txBody>
          <a:bodyPr wrap="square" lIns="54186" tIns="54186" rIns="54186" bIns="54186" anchor="ctr"/>
          <a:lstStyle>
            <a:lvl1pPr algn="r" defTabSz="241082">
              <a:defRPr sz="633">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xmlns="" val="2500657723"/>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2_Quote">
    <p:spTree>
      <p:nvGrpSpPr>
        <p:cNvPr id="1" name=""/>
        <p:cNvGrpSpPr/>
        <p:nvPr/>
      </p:nvGrpSpPr>
      <p:grpSpPr>
        <a:xfrm>
          <a:off x="0" y="0"/>
          <a:ext cx="0" cy="0"/>
          <a:chOff x="0" y="0"/>
          <a:chExt cx="0" cy="0"/>
        </a:xfrm>
      </p:grpSpPr>
      <p:sp>
        <p:nvSpPr>
          <p:cNvPr id="302" name="Body Level One…"/>
          <p:cNvSpPr txBox="1">
            <a:spLocks noGrp="1"/>
          </p:cNvSpPr>
          <p:nvPr>
            <p:ph type="body" sz="quarter" idx="1"/>
          </p:nvPr>
        </p:nvSpPr>
        <p:spPr>
          <a:xfrm>
            <a:off x="1129605" y="3224734"/>
            <a:ext cx="4598790" cy="206499"/>
          </a:xfrm>
          <a:prstGeom prst="rect">
            <a:avLst/>
          </a:prstGeom>
        </p:spPr>
        <p:txBody>
          <a:bodyPr lIns="42333" tIns="42333" rIns="42333" bIns="42333" anchor="t"/>
          <a:lstStyle>
            <a:lvl1pPr marL="0" indent="0" algn="ctr">
              <a:spcBef>
                <a:spcPts val="0"/>
              </a:spcBef>
              <a:buSzTx/>
              <a:buNone/>
              <a:defRPr sz="1160"/>
            </a:lvl1pPr>
            <a:lvl2pPr marL="377620" indent="-143235" algn="ctr">
              <a:spcBef>
                <a:spcPts val="0"/>
              </a:spcBef>
              <a:defRPr sz="1160"/>
            </a:lvl2pPr>
            <a:lvl3pPr marL="612004" indent="-143235" algn="ctr">
              <a:spcBef>
                <a:spcPts val="0"/>
              </a:spcBef>
              <a:defRPr sz="1160"/>
            </a:lvl3pPr>
            <a:lvl4pPr marL="846389" indent="-143235" algn="ctr">
              <a:spcBef>
                <a:spcPts val="0"/>
              </a:spcBef>
              <a:defRPr sz="1160"/>
            </a:lvl4pPr>
            <a:lvl5pPr marL="1080774" indent="-143235" algn="ctr">
              <a:spcBef>
                <a:spcPts val="0"/>
              </a:spcBef>
              <a:defRPr sz="1160"/>
            </a:lvl5pPr>
          </a:lstStyle>
          <a:p>
            <a:r>
              <a:t>Body Level One</a:t>
            </a:r>
          </a:p>
          <a:p>
            <a:pPr lvl="1"/>
            <a:r>
              <a:t>Body Level Two</a:t>
            </a:r>
          </a:p>
          <a:p>
            <a:pPr lvl="2"/>
            <a:r>
              <a:t>Body Level Three</a:t>
            </a:r>
          </a:p>
          <a:p>
            <a:pPr lvl="3"/>
            <a:r>
              <a:t>Body Level Four</a:t>
            </a:r>
          </a:p>
          <a:p>
            <a:pPr lvl="4"/>
            <a:r>
              <a:t>Body Level Five</a:t>
            </a:r>
          </a:p>
        </p:txBody>
      </p:sp>
      <p:sp>
        <p:nvSpPr>
          <p:cNvPr id="303" name="Rectangle"/>
          <p:cNvSpPr>
            <a:spLocks noGrp="1"/>
          </p:cNvSpPr>
          <p:nvPr>
            <p:ph type="body" sz="quarter" idx="13"/>
          </p:nvPr>
        </p:nvSpPr>
        <p:spPr>
          <a:xfrm>
            <a:off x="1129605" y="2303859"/>
            <a:ext cx="4598790" cy="301377"/>
          </a:xfrm>
          <a:prstGeom prst="rect">
            <a:avLst/>
          </a:prstGeom>
          <a:ln w="3175"/>
        </p:spPr>
        <p:txBody>
          <a:bodyPr lIns="42333" tIns="42333" rIns="42333" bIns="42333"/>
          <a:lstStyle>
            <a:lvl1pPr marL="0" indent="0" algn="ctr">
              <a:spcBef>
                <a:spcPts val="0"/>
              </a:spcBef>
              <a:buSzTx/>
              <a:buNone/>
              <a:defRPr/>
            </a:lvl1pPr>
          </a:lstStyle>
          <a:p>
            <a:pPr marL="0" indent="0" algn="ctr">
              <a:spcBef>
                <a:spcPts val="0"/>
              </a:spcBef>
              <a:buSzTx/>
              <a:buNone/>
            </a:pPr>
            <a:endParaRPr/>
          </a:p>
        </p:txBody>
      </p:sp>
      <p:sp>
        <p:nvSpPr>
          <p:cNvPr id="304" name="Slide Number"/>
          <p:cNvSpPr txBox="1">
            <a:spLocks noGrp="1"/>
          </p:cNvSpPr>
          <p:nvPr>
            <p:ph type="sldNum" sz="quarter" idx="2"/>
          </p:nvPr>
        </p:nvSpPr>
        <p:spPr>
          <a:xfrm>
            <a:off x="3340957" y="4494423"/>
            <a:ext cx="216939" cy="215400"/>
          </a:xfrm>
          <a:prstGeom prst="rect">
            <a:avLst/>
          </a:prstGeom>
        </p:spPr>
        <p:txBody>
          <a:bodyPr lIns="42333" tIns="42333" rIns="42333" bIns="42333"/>
          <a:lstStyle>
            <a:lvl1pPr>
              <a:defRPr sz="844"/>
            </a:lvl1pPr>
          </a:lstStyle>
          <a:p>
            <a:fld id="{86CB4B4D-7CA3-9044-876B-883B54F8677D}" type="slidenum">
              <a:rPr/>
              <a:pPr/>
              <a:t>‹#›</a:t>
            </a:fld>
            <a:endParaRPr/>
          </a:p>
        </p:txBody>
      </p:sp>
    </p:spTree>
    <p:extLst>
      <p:ext uri="{BB962C8B-B14F-4D97-AF65-F5344CB8AC3E}">
        <p14:creationId xmlns:p14="http://schemas.microsoft.com/office/powerpoint/2010/main" xmlns="" val="1614347520"/>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pic>
        <p:nvPicPr>
          <p:cNvPr id="311" name="favicon.png" descr="favicon.png"/>
          <p:cNvPicPr>
            <a:picLocks noChangeAspect="1"/>
          </p:cNvPicPr>
          <p:nvPr/>
        </p:nvPicPr>
        <p:blipFill>
          <a:blip r:embed="rId2">
            <a:extLst/>
          </a:blip>
          <a:stretch>
            <a:fillRect/>
          </a:stretch>
        </p:blipFill>
        <p:spPr>
          <a:xfrm>
            <a:off x="571500" y="3802380"/>
            <a:ext cx="912496" cy="912496"/>
          </a:xfrm>
          <a:prstGeom prst="rect">
            <a:avLst/>
          </a:prstGeom>
          <a:ln w="12700">
            <a:miter lim="400000"/>
          </a:ln>
        </p:spPr>
      </p:pic>
      <p:sp>
        <p:nvSpPr>
          <p:cNvPr id="312" name="Title Text"/>
          <p:cNvSpPr txBox="1">
            <a:spLocks noGrp="1"/>
          </p:cNvSpPr>
          <p:nvPr>
            <p:ph type="title"/>
          </p:nvPr>
        </p:nvSpPr>
        <p:spPr>
          <a:xfrm>
            <a:off x="1022945" y="3182937"/>
            <a:ext cx="4857751" cy="851298"/>
          </a:xfrm>
          <a:prstGeom prst="rect">
            <a:avLst/>
          </a:prstGeom>
        </p:spPr>
        <p:txBody>
          <a:bodyPr lIns="54185" tIns="54185" rIns="54185" bIns="54185" anchor="t"/>
          <a:lstStyle>
            <a:lvl1pPr algn="l" defTabSz="241082">
              <a:defRPr sz="2847" cap="all">
                <a:solidFill>
                  <a:srgbClr val="D60000"/>
                </a:solidFill>
                <a:latin typeface="Impact"/>
                <a:ea typeface="Impact"/>
                <a:cs typeface="Impact"/>
                <a:sym typeface="Impact"/>
              </a:defRPr>
            </a:lvl1pPr>
          </a:lstStyle>
          <a:p>
            <a:r>
              <a:t>Title Text</a:t>
            </a:r>
          </a:p>
        </p:txBody>
      </p:sp>
      <p:sp>
        <p:nvSpPr>
          <p:cNvPr id="313" name="Body Level One…"/>
          <p:cNvSpPr txBox="1">
            <a:spLocks noGrp="1"/>
          </p:cNvSpPr>
          <p:nvPr>
            <p:ph type="body" sz="quarter" idx="1"/>
          </p:nvPr>
        </p:nvSpPr>
        <p:spPr>
          <a:xfrm>
            <a:off x="1022945" y="2245320"/>
            <a:ext cx="4857751" cy="937618"/>
          </a:xfrm>
          <a:prstGeom prst="rect">
            <a:avLst/>
          </a:prstGeom>
        </p:spPr>
        <p:txBody>
          <a:bodyPr lIns="54185" tIns="54185" rIns="54185" bIns="54185" anchor="b"/>
          <a:lstStyle>
            <a:lvl1pPr marL="0" indent="0" defTabSz="241082">
              <a:spcBef>
                <a:spcPts val="158"/>
              </a:spcBef>
              <a:buSzTx/>
              <a:buNone/>
              <a:defRPr sz="1371">
                <a:solidFill>
                  <a:srgbClr val="888888"/>
                </a:solidFill>
                <a:latin typeface="Arial"/>
                <a:ea typeface="Arial"/>
                <a:cs typeface="Arial"/>
                <a:sym typeface="Arial"/>
              </a:defRPr>
            </a:lvl1pPr>
            <a:lvl2pPr marL="0" indent="0" defTabSz="241082">
              <a:spcBef>
                <a:spcPts val="158"/>
              </a:spcBef>
              <a:buSzTx/>
              <a:buNone/>
              <a:defRPr sz="1371">
                <a:solidFill>
                  <a:srgbClr val="888888"/>
                </a:solidFill>
                <a:latin typeface="Arial"/>
                <a:ea typeface="Arial"/>
                <a:cs typeface="Arial"/>
                <a:sym typeface="Arial"/>
              </a:defRPr>
            </a:lvl2pPr>
            <a:lvl3pPr marL="0" indent="0" defTabSz="241082">
              <a:spcBef>
                <a:spcPts val="158"/>
              </a:spcBef>
              <a:buSzTx/>
              <a:buNone/>
              <a:defRPr sz="1371">
                <a:solidFill>
                  <a:srgbClr val="888888"/>
                </a:solidFill>
                <a:latin typeface="Arial"/>
                <a:ea typeface="Arial"/>
                <a:cs typeface="Arial"/>
                <a:sym typeface="Arial"/>
              </a:defRPr>
            </a:lvl3pPr>
            <a:lvl4pPr marL="0" indent="0" defTabSz="241082">
              <a:spcBef>
                <a:spcPts val="158"/>
              </a:spcBef>
              <a:buSzTx/>
              <a:buNone/>
              <a:defRPr sz="1371">
                <a:solidFill>
                  <a:srgbClr val="888888"/>
                </a:solidFill>
                <a:latin typeface="Arial"/>
                <a:ea typeface="Arial"/>
                <a:cs typeface="Arial"/>
                <a:sym typeface="Arial"/>
              </a:defRPr>
            </a:lvl4pPr>
            <a:lvl5pPr marL="0" indent="0" defTabSz="241082">
              <a:spcBef>
                <a:spcPts val="158"/>
              </a:spcBef>
              <a:buSzTx/>
              <a:buNone/>
              <a:defRPr sz="1371">
                <a:solidFill>
                  <a:srgbClr val="88888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14" name="Slide Number"/>
          <p:cNvSpPr txBox="1">
            <a:spLocks noGrp="1"/>
          </p:cNvSpPr>
          <p:nvPr>
            <p:ph type="sldNum" sz="quarter" idx="2"/>
          </p:nvPr>
        </p:nvSpPr>
        <p:spPr>
          <a:xfrm>
            <a:off x="5780715" y="4403953"/>
            <a:ext cx="220036" cy="222986"/>
          </a:xfrm>
          <a:prstGeom prst="rect">
            <a:avLst/>
          </a:prstGeom>
        </p:spPr>
        <p:txBody>
          <a:bodyPr lIns="54185" tIns="54185" rIns="54185" bIns="54185" anchor="ctr"/>
          <a:lstStyle>
            <a:lvl1pPr algn="r" defTabSz="241082">
              <a:defRPr sz="738">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xmlns="" val="1928863289"/>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7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1" name="Title Text"/>
          <p:cNvSpPr txBox="1">
            <a:spLocks noGrp="1"/>
          </p:cNvSpPr>
          <p:nvPr>
            <p:ph type="title"/>
          </p:nvPr>
        </p:nvSpPr>
        <p:spPr>
          <a:xfrm>
            <a:off x="1391915" y="1048122"/>
            <a:ext cx="4074170" cy="753442"/>
          </a:xfrm>
          <a:prstGeom prst="rect">
            <a:avLst/>
          </a:prstGeom>
        </p:spPr>
        <p:txBody>
          <a:bodyPr lIns="42333" tIns="42333" rIns="42333" bIns="42333"/>
          <a:lstStyle>
            <a:lvl1pPr algn="l">
              <a:defRPr sz="3269">
                <a:solidFill>
                  <a:srgbClr val="4C4C4F"/>
                </a:solidFill>
                <a:latin typeface="Stone Sans Sem ITC TT-Semi"/>
                <a:ea typeface="Stone Sans Sem ITC TT-Semi"/>
                <a:cs typeface="Stone Sans Sem ITC TT-Semi"/>
                <a:sym typeface="Stone Sans Sem ITC TT-Semi"/>
              </a:defRPr>
            </a:lvl1pPr>
          </a:lstStyle>
          <a:p>
            <a:r>
              <a:t>Title Text</a:t>
            </a:r>
          </a:p>
        </p:txBody>
      </p:sp>
      <p:sp>
        <p:nvSpPr>
          <p:cNvPr id="322" name="Body Level One…"/>
          <p:cNvSpPr txBox="1">
            <a:spLocks noGrp="1"/>
          </p:cNvSpPr>
          <p:nvPr>
            <p:ph type="body" sz="half" idx="1"/>
          </p:nvPr>
        </p:nvSpPr>
        <p:spPr>
          <a:xfrm>
            <a:off x="1129605" y="1801565"/>
            <a:ext cx="4598790" cy="2489151"/>
          </a:xfrm>
          <a:prstGeom prst="rect">
            <a:avLst/>
          </a:prstGeom>
        </p:spPr>
        <p:txBody>
          <a:bodyPr lIns="42333" tIns="42333" rIns="42333" bIns="42333"/>
          <a:lstStyle>
            <a:lvl1pPr marL="439114" indent="-325269">
              <a:spcBef>
                <a:spcPts val="1055"/>
              </a:spcBef>
              <a:buSzPct val="50000"/>
              <a:buBlip>
                <a:blip r:embed="rId3"/>
              </a:buBlip>
              <a:defRPr sz="2109">
                <a:latin typeface="Bradley Hand ITC TT-Bold"/>
                <a:ea typeface="Bradley Hand ITC TT-Bold"/>
                <a:cs typeface="Bradley Hand ITC TT-Bold"/>
                <a:sym typeface="Bradley Hand ITC TT-Bold"/>
              </a:defRPr>
            </a:lvl1pPr>
            <a:lvl2pPr marL="771717" indent="-325270">
              <a:spcBef>
                <a:spcPts val="1055"/>
              </a:spcBef>
              <a:buSzPct val="50000"/>
              <a:buBlip>
                <a:blip r:embed="rId3"/>
              </a:buBlip>
              <a:defRPr sz="2109">
                <a:latin typeface="Bradley Hand ITC TT-Bold"/>
                <a:ea typeface="Bradley Hand ITC TT-Bold"/>
                <a:cs typeface="Bradley Hand ITC TT-Bold"/>
                <a:sym typeface="Bradley Hand ITC TT-Bold"/>
              </a:defRPr>
            </a:lvl2pPr>
            <a:lvl3pPr marL="1093159" indent="-325269">
              <a:spcBef>
                <a:spcPts val="1055"/>
              </a:spcBef>
              <a:buSzPct val="50000"/>
              <a:buBlip>
                <a:blip r:embed="rId3"/>
              </a:buBlip>
              <a:defRPr sz="2109">
                <a:latin typeface="Bradley Hand ITC TT-Bold"/>
                <a:ea typeface="Bradley Hand ITC TT-Bold"/>
                <a:cs typeface="Bradley Hand ITC TT-Bold"/>
                <a:sym typeface="Bradley Hand ITC TT-Bold"/>
              </a:defRPr>
            </a:lvl3pPr>
            <a:lvl4pPr marL="1423530" indent="-325269">
              <a:spcBef>
                <a:spcPts val="1055"/>
              </a:spcBef>
              <a:buSzPct val="50000"/>
              <a:buBlip>
                <a:blip r:embed="rId3"/>
              </a:buBlip>
              <a:defRPr sz="2109">
                <a:latin typeface="Bradley Hand ITC TT-Bold"/>
                <a:ea typeface="Bradley Hand ITC TT-Bold"/>
                <a:cs typeface="Bradley Hand ITC TT-Bold"/>
                <a:sym typeface="Bradley Hand ITC TT-Bold"/>
              </a:defRPr>
            </a:lvl4pPr>
            <a:lvl5pPr marL="1744972" indent="-325269">
              <a:spcBef>
                <a:spcPts val="1055"/>
              </a:spcBef>
              <a:buSzPct val="50000"/>
              <a:buBlip>
                <a:blip r:embed="rId3"/>
              </a:buBlip>
              <a:defRPr sz="2109">
                <a:latin typeface="Bradley Hand ITC TT-Bold"/>
                <a:ea typeface="Bradley Hand ITC TT-Bold"/>
                <a:cs typeface="Bradley Hand ITC TT-Bold"/>
                <a:sym typeface="Bradley Hand ITC TT-Bold"/>
              </a:defRPr>
            </a:lvl5pPr>
          </a:lstStyle>
          <a:p>
            <a:r>
              <a:t>Body Level One</a:t>
            </a:r>
          </a:p>
          <a:p>
            <a:pPr lvl="1"/>
            <a:r>
              <a:t>Body Level Two</a:t>
            </a:r>
          </a:p>
          <a:p>
            <a:pPr lvl="2"/>
            <a:r>
              <a:t>Body Level Three</a:t>
            </a:r>
          </a:p>
          <a:p>
            <a:pPr lvl="3"/>
            <a:r>
              <a:t>Body Level Four</a:t>
            </a:r>
          </a:p>
          <a:p>
            <a:pPr lvl="4"/>
            <a:r>
              <a:t>Body Level Five</a:t>
            </a:r>
          </a:p>
        </p:txBody>
      </p:sp>
      <p:sp>
        <p:nvSpPr>
          <p:cNvPr id="323" name="Slide Number"/>
          <p:cNvSpPr txBox="1">
            <a:spLocks noGrp="1"/>
          </p:cNvSpPr>
          <p:nvPr>
            <p:ph type="sldNum" sz="quarter" idx="2"/>
          </p:nvPr>
        </p:nvSpPr>
        <p:spPr>
          <a:xfrm>
            <a:off x="4502143" y="4318246"/>
            <a:ext cx="165108" cy="166197"/>
          </a:xfrm>
          <a:prstGeom prst="rect">
            <a:avLst/>
          </a:prstGeom>
        </p:spPr>
        <p:txBody>
          <a:bodyPr lIns="38099" tIns="38099" rIns="38099" bIns="38099" anchor="ctr"/>
          <a:lstStyle>
            <a:lvl1pPr algn="r">
              <a:defRPr sz="580">
                <a:latin typeface="Gill Sans"/>
                <a:ea typeface="Gill Sans"/>
                <a:cs typeface="Gill Sans"/>
                <a:sym typeface="Gill Sans"/>
              </a:defRPr>
            </a:lvl1pPr>
          </a:lstStyle>
          <a:p>
            <a:fld id="{86CB4B4D-7CA3-9044-876B-883B54F8677D}" type="slidenum">
              <a:rPr/>
              <a:pPr/>
              <a:t>‹#›</a:t>
            </a:fld>
            <a:endParaRPr/>
          </a:p>
        </p:txBody>
      </p:sp>
    </p:spTree>
    <p:extLst>
      <p:ext uri="{BB962C8B-B14F-4D97-AF65-F5344CB8AC3E}">
        <p14:creationId xmlns:p14="http://schemas.microsoft.com/office/powerpoint/2010/main" xmlns="" val="399374818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lide - purple">
    <p:bg>
      <p:bgPr>
        <a:solidFill>
          <a:srgbClr val="A50A51"/>
        </a:solidFill>
        <a:effectLst/>
      </p:bgPr>
    </p:bg>
    <p:spTree>
      <p:nvGrpSpPr>
        <p:cNvPr id="1" name="Shape 157"/>
        <p:cNvGrpSpPr/>
        <p:nvPr/>
      </p:nvGrpSpPr>
      <p:grpSpPr>
        <a:xfrm>
          <a:off x="0" y="0"/>
          <a:ext cx="0" cy="0"/>
          <a:chOff x="0" y="0"/>
          <a:chExt cx="0" cy="0"/>
        </a:xfrm>
      </p:grpSpPr>
      <p:sp>
        <p:nvSpPr>
          <p:cNvPr id="158" name="Shape 158"/>
          <p:cNvSpPr txBox="1">
            <a:spLocks noGrp="1"/>
          </p:cNvSpPr>
          <p:nvPr>
            <p:ph type="subTitle" idx="1"/>
          </p:nvPr>
        </p:nvSpPr>
        <p:spPr>
          <a:xfrm>
            <a:off x="299476" y="2698450"/>
            <a:ext cx="6161625" cy="3936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ct val="100000"/>
              <a:buNone/>
              <a:defRPr sz="1400">
                <a:solidFill>
                  <a:schemeClr val="lt1"/>
                </a:solidFill>
              </a:defRPr>
            </a:lvl1pPr>
            <a:lvl2pPr lvl="1" rtl="0">
              <a:lnSpc>
                <a:spcPct val="100000"/>
              </a:lnSpc>
              <a:spcBef>
                <a:spcPts val="0"/>
              </a:spcBef>
              <a:spcAft>
                <a:spcPts val="0"/>
              </a:spcAft>
              <a:buClr>
                <a:srgbClr val="12B5EA"/>
              </a:buClr>
              <a:buSzPct val="100000"/>
              <a:buNone/>
              <a:defRPr sz="1400">
                <a:solidFill>
                  <a:srgbClr val="12B5EA"/>
                </a:solidFill>
              </a:defRPr>
            </a:lvl2pPr>
            <a:lvl3pPr lvl="2" rtl="0">
              <a:lnSpc>
                <a:spcPct val="100000"/>
              </a:lnSpc>
              <a:spcBef>
                <a:spcPts val="0"/>
              </a:spcBef>
              <a:spcAft>
                <a:spcPts val="0"/>
              </a:spcAft>
              <a:buClr>
                <a:srgbClr val="12B5EA"/>
              </a:buClr>
              <a:buSzPct val="100000"/>
              <a:buNone/>
              <a:defRPr sz="1400">
                <a:solidFill>
                  <a:srgbClr val="12B5EA"/>
                </a:solidFill>
              </a:defRPr>
            </a:lvl3pPr>
            <a:lvl4pPr lvl="3" rtl="0">
              <a:lnSpc>
                <a:spcPct val="100000"/>
              </a:lnSpc>
              <a:spcBef>
                <a:spcPts val="0"/>
              </a:spcBef>
              <a:spcAft>
                <a:spcPts val="0"/>
              </a:spcAft>
              <a:buClr>
                <a:srgbClr val="12B5EA"/>
              </a:buClr>
              <a:buSzPct val="100000"/>
              <a:buNone/>
              <a:defRPr sz="1400">
                <a:solidFill>
                  <a:srgbClr val="12B5EA"/>
                </a:solidFill>
              </a:defRPr>
            </a:lvl4pPr>
            <a:lvl5pPr lvl="4" rtl="0">
              <a:lnSpc>
                <a:spcPct val="100000"/>
              </a:lnSpc>
              <a:spcBef>
                <a:spcPts val="0"/>
              </a:spcBef>
              <a:spcAft>
                <a:spcPts val="0"/>
              </a:spcAft>
              <a:buClr>
                <a:srgbClr val="12B5EA"/>
              </a:buClr>
              <a:buSzPct val="100000"/>
              <a:buNone/>
              <a:defRPr sz="1400">
                <a:solidFill>
                  <a:srgbClr val="12B5EA"/>
                </a:solidFill>
              </a:defRPr>
            </a:lvl5pPr>
            <a:lvl6pPr lvl="5" rtl="0">
              <a:lnSpc>
                <a:spcPct val="100000"/>
              </a:lnSpc>
              <a:spcBef>
                <a:spcPts val="0"/>
              </a:spcBef>
              <a:spcAft>
                <a:spcPts val="0"/>
              </a:spcAft>
              <a:buClr>
                <a:srgbClr val="12B5EA"/>
              </a:buClr>
              <a:buSzPct val="100000"/>
              <a:buNone/>
              <a:defRPr sz="1400">
                <a:solidFill>
                  <a:srgbClr val="12B5EA"/>
                </a:solidFill>
              </a:defRPr>
            </a:lvl6pPr>
            <a:lvl7pPr lvl="6" rtl="0">
              <a:lnSpc>
                <a:spcPct val="100000"/>
              </a:lnSpc>
              <a:spcBef>
                <a:spcPts val="0"/>
              </a:spcBef>
              <a:spcAft>
                <a:spcPts val="0"/>
              </a:spcAft>
              <a:buClr>
                <a:srgbClr val="12B5EA"/>
              </a:buClr>
              <a:buSzPct val="100000"/>
              <a:buNone/>
              <a:defRPr sz="1400">
                <a:solidFill>
                  <a:srgbClr val="12B5EA"/>
                </a:solidFill>
              </a:defRPr>
            </a:lvl7pPr>
            <a:lvl8pPr lvl="7" rtl="0">
              <a:lnSpc>
                <a:spcPct val="100000"/>
              </a:lnSpc>
              <a:spcBef>
                <a:spcPts val="0"/>
              </a:spcBef>
              <a:spcAft>
                <a:spcPts val="0"/>
              </a:spcAft>
              <a:buClr>
                <a:srgbClr val="12B5EA"/>
              </a:buClr>
              <a:buSzPct val="100000"/>
              <a:buNone/>
              <a:defRPr sz="1400">
                <a:solidFill>
                  <a:srgbClr val="12B5EA"/>
                </a:solidFill>
              </a:defRPr>
            </a:lvl8pPr>
            <a:lvl9pPr lvl="8" rtl="0">
              <a:lnSpc>
                <a:spcPct val="100000"/>
              </a:lnSpc>
              <a:spcBef>
                <a:spcPts val="0"/>
              </a:spcBef>
              <a:spcAft>
                <a:spcPts val="0"/>
              </a:spcAft>
              <a:buClr>
                <a:srgbClr val="12B5EA"/>
              </a:buClr>
              <a:buSzPct val="100000"/>
              <a:buNone/>
              <a:defRPr sz="1400">
                <a:solidFill>
                  <a:srgbClr val="12B5EA"/>
                </a:solidFill>
              </a:defRPr>
            </a:lvl9pPr>
          </a:lstStyle>
          <a:p>
            <a:endParaRPr/>
          </a:p>
        </p:txBody>
      </p:sp>
      <p:cxnSp>
        <p:nvCxnSpPr>
          <p:cNvPr id="159" name="Shape 159"/>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160" name="Shape 160"/>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a:endParaRPr/>
          </a:p>
        </p:txBody>
      </p:sp>
      <p:sp>
        <p:nvSpPr>
          <p:cNvPr id="161" name="Shape 161"/>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chemeClr val="lt1"/>
              </a:buClr>
              <a:buSzPct val="100000"/>
              <a:buNone/>
              <a:defRPr sz="1000" b="1">
                <a:solidFill>
                  <a:schemeClr val="lt1"/>
                </a:solidFill>
              </a:defRPr>
            </a:lvl1pPr>
            <a:lvl2pPr lvl="1" rtl="0">
              <a:lnSpc>
                <a:spcPct val="100000"/>
              </a:lnSpc>
              <a:spcBef>
                <a:spcPts val="0"/>
              </a:spcBef>
              <a:spcAft>
                <a:spcPts val="0"/>
              </a:spcAft>
              <a:buClr>
                <a:schemeClr val="lt1"/>
              </a:buClr>
              <a:buSzPct val="100000"/>
              <a:buNone/>
              <a:defRPr sz="1800" b="1">
                <a:solidFill>
                  <a:schemeClr val="lt1"/>
                </a:solidFill>
              </a:defRPr>
            </a:lvl2pPr>
            <a:lvl3pPr lvl="2" rtl="0">
              <a:lnSpc>
                <a:spcPct val="100000"/>
              </a:lnSpc>
              <a:spcBef>
                <a:spcPts val="0"/>
              </a:spcBef>
              <a:spcAft>
                <a:spcPts val="0"/>
              </a:spcAft>
              <a:buClr>
                <a:schemeClr val="lt1"/>
              </a:buClr>
              <a:buSzPct val="100000"/>
              <a:buNone/>
              <a:defRPr sz="1800" b="1">
                <a:solidFill>
                  <a:schemeClr val="lt1"/>
                </a:solidFill>
              </a:defRPr>
            </a:lvl3pPr>
            <a:lvl4pPr lvl="3" rtl="0">
              <a:lnSpc>
                <a:spcPct val="100000"/>
              </a:lnSpc>
              <a:spcBef>
                <a:spcPts val="0"/>
              </a:spcBef>
              <a:spcAft>
                <a:spcPts val="0"/>
              </a:spcAft>
              <a:buClr>
                <a:schemeClr val="lt1"/>
              </a:buClr>
              <a:buSzPct val="100000"/>
              <a:buNone/>
              <a:defRPr sz="1800" b="1">
                <a:solidFill>
                  <a:schemeClr val="lt1"/>
                </a:solidFill>
              </a:defRPr>
            </a:lvl4pPr>
            <a:lvl5pPr lvl="4" rtl="0">
              <a:lnSpc>
                <a:spcPct val="100000"/>
              </a:lnSpc>
              <a:spcBef>
                <a:spcPts val="0"/>
              </a:spcBef>
              <a:spcAft>
                <a:spcPts val="0"/>
              </a:spcAft>
              <a:buClr>
                <a:schemeClr val="lt1"/>
              </a:buClr>
              <a:buSzPct val="100000"/>
              <a:buNone/>
              <a:defRPr sz="1800" b="1">
                <a:solidFill>
                  <a:schemeClr val="lt1"/>
                </a:solidFill>
              </a:defRPr>
            </a:lvl5pPr>
            <a:lvl6pPr lvl="5" rtl="0">
              <a:lnSpc>
                <a:spcPct val="100000"/>
              </a:lnSpc>
              <a:spcBef>
                <a:spcPts val="0"/>
              </a:spcBef>
              <a:spcAft>
                <a:spcPts val="0"/>
              </a:spcAft>
              <a:buClr>
                <a:schemeClr val="lt1"/>
              </a:buClr>
              <a:buSzPct val="100000"/>
              <a:buNone/>
              <a:defRPr sz="1800" b="1">
                <a:solidFill>
                  <a:schemeClr val="lt1"/>
                </a:solidFill>
              </a:defRPr>
            </a:lvl6pPr>
            <a:lvl7pPr lvl="6" rtl="0">
              <a:lnSpc>
                <a:spcPct val="100000"/>
              </a:lnSpc>
              <a:spcBef>
                <a:spcPts val="0"/>
              </a:spcBef>
              <a:spcAft>
                <a:spcPts val="0"/>
              </a:spcAft>
              <a:buClr>
                <a:schemeClr val="lt1"/>
              </a:buClr>
              <a:buSzPct val="100000"/>
              <a:buNone/>
              <a:defRPr sz="1800" b="1">
                <a:solidFill>
                  <a:schemeClr val="lt1"/>
                </a:solidFill>
              </a:defRPr>
            </a:lvl7pPr>
            <a:lvl8pPr lvl="7" rtl="0">
              <a:lnSpc>
                <a:spcPct val="100000"/>
              </a:lnSpc>
              <a:spcBef>
                <a:spcPts val="0"/>
              </a:spcBef>
              <a:spcAft>
                <a:spcPts val="0"/>
              </a:spcAft>
              <a:buClr>
                <a:schemeClr val="lt1"/>
              </a:buClr>
              <a:buSzPct val="100000"/>
              <a:buNone/>
              <a:defRPr sz="1800" b="1">
                <a:solidFill>
                  <a:schemeClr val="lt1"/>
                </a:solidFill>
              </a:defRPr>
            </a:lvl8pPr>
            <a:lvl9pPr lvl="8" rtl="0">
              <a:lnSpc>
                <a:spcPct val="100000"/>
              </a:lnSpc>
              <a:spcBef>
                <a:spcPts val="0"/>
              </a:spcBef>
              <a:spcAft>
                <a:spcPts val="0"/>
              </a:spcAft>
              <a:buClr>
                <a:schemeClr val="lt1"/>
              </a:buClr>
              <a:buSzPct val="100000"/>
              <a:buNone/>
              <a:defRPr sz="1800" b="1">
                <a:solidFill>
                  <a:schemeClr val="lt1"/>
                </a:solidFill>
              </a:defRPr>
            </a:lvl9pPr>
          </a:lstStyle>
          <a:p>
            <a:endParaRPr/>
          </a:p>
        </p:txBody>
      </p:sp>
      <p:pic>
        <p:nvPicPr>
          <p:cNvPr id="162" name="Shape 162" descr="CS_reverse.png"/>
          <p:cNvPicPr preferRelativeResize="0"/>
          <p:nvPr/>
        </p:nvPicPr>
        <p:blipFill>
          <a:blip r:embed="rId2">
            <a:alphaModFix/>
          </a:blip>
          <a:stretch>
            <a:fillRect/>
          </a:stretch>
        </p:blipFill>
        <p:spPr>
          <a:xfrm>
            <a:off x="6215438" y="4782003"/>
            <a:ext cx="566419" cy="225325"/>
          </a:xfrm>
          <a:prstGeom prst="rect">
            <a:avLst/>
          </a:prstGeom>
          <a:noFill/>
          <a:ln>
            <a:noFill/>
          </a:ln>
        </p:spPr>
      </p:pic>
    </p:spTree>
    <p:extLst>
      <p:ext uri="{BB962C8B-B14F-4D97-AF65-F5344CB8AC3E}">
        <p14:creationId xmlns:p14="http://schemas.microsoft.com/office/powerpoint/2010/main" xmlns="" val="20768024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pic>
        <p:nvPicPr>
          <p:cNvPr id="330" name="favicon.png" descr="favicon.png"/>
          <p:cNvPicPr>
            <a:picLocks noChangeAspect="1"/>
          </p:cNvPicPr>
          <p:nvPr/>
        </p:nvPicPr>
        <p:blipFill>
          <a:blip r:embed="rId2">
            <a:extLst/>
          </a:blip>
          <a:stretch>
            <a:fillRect/>
          </a:stretch>
        </p:blipFill>
        <p:spPr>
          <a:xfrm>
            <a:off x="571500" y="3802380"/>
            <a:ext cx="912496" cy="912496"/>
          </a:xfrm>
          <a:prstGeom prst="rect">
            <a:avLst/>
          </a:prstGeom>
          <a:ln w="12700">
            <a:miter lim="400000"/>
          </a:ln>
        </p:spPr>
      </p:pic>
      <p:sp>
        <p:nvSpPr>
          <p:cNvPr id="331" name="Title Text"/>
          <p:cNvSpPr txBox="1">
            <a:spLocks noGrp="1"/>
          </p:cNvSpPr>
          <p:nvPr>
            <p:ph type="title"/>
          </p:nvPr>
        </p:nvSpPr>
        <p:spPr>
          <a:xfrm>
            <a:off x="857250" y="486172"/>
            <a:ext cx="5143501" cy="942578"/>
          </a:xfrm>
          <a:prstGeom prst="rect">
            <a:avLst/>
          </a:prstGeom>
        </p:spPr>
        <p:txBody>
          <a:bodyPr lIns="54185" tIns="54185" rIns="54185" bIns="54185"/>
          <a:lstStyle>
            <a:lvl1pPr defTabSz="241082">
              <a:defRPr sz="3164">
                <a:solidFill>
                  <a:srgbClr val="D60000"/>
                </a:solidFill>
                <a:latin typeface="Impact"/>
                <a:ea typeface="Impact"/>
                <a:cs typeface="Impact"/>
                <a:sym typeface="Impact"/>
              </a:defRPr>
            </a:lvl1pPr>
          </a:lstStyle>
          <a:p>
            <a:r>
              <a:t>Title Text</a:t>
            </a:r>
          </a:p>
        </p:txBody>
      </p:sp>
      <p:sp>
        <p:nvSpPr>
          <p:cNvPr id="332" name="Body Level One…"/>
          <p:cNvSpPr txBox="1">
            <a:spLocks noGrp="1"/>
          </p:cNvSpPr>
          <p:nvPr>
            <p:ph type="body" idx="1"/>
          </p:nvPr>
        </p:nvSpPr>
        <p:spPr>
          <a:xfrm>
            <a:off x="857250" y="1428749"/>
            <a:ext cx="5143501" cy="3286126"/>
          </a:xfrm>
          <a:prstGeom prst="rect">
            <a:avLst/>
          </a:prstGeom>
        </p:spPr>
        <p:txBody>
          <a:bodyPr lIns="54185" tIns="54185" rIns="54185" bIns="54185" anchor="t"/>
          <a:lstStyle>
            <a:lvl1pPr marL="237314" indent="-237314" defTabSz="241082">
              <a:spcBef>
                <a:spcPts val="369"/>
              </a:spcBef>
              <a:buSzPct val="100000"/>
              <a:buFont typeface="Arial"/>
              <a:defRPr sz="2215">
                <a:solidFill>
                  <a:srgbClr val="111111"/>
                </a:solidFill>
                <a:latin typeface="Arial"/>
                <a:ea typeface="Arial"/>
                <a:cs typeface="Arial"/>
                <a:sym typeface="Arial"/>
              </a:defRPr>
            </a:lvl1pPr>
            <a:lvl2pPr marL="467095" indent="-226013" defTabSz="241082">
              <a:spcBef>
                <a:spcPts val="369"/>
              </a:spcBef>
              <a:buSzPct val="100000"/>
              <a:buFont typeface="Arial"/>
              <a:buChar char="–"/>
              <a:defRPr sz="2215">
                <a:solidFill>
                  <a:srgbClr val="111111"/>
                </a:solidFill>
                <a:latin typeface="Arial"/>
                <a:ea typeface="Arial"/>
                <a:cs typeface="Arial"/>
                <a:sym typeface="Arial"/>
              </a:defRPr>
            </a:lvl2pPr>
            <a:lvl3pPr marL="693109" indent="-210946" defTabSz="241082">
              <a:spcBef>
                <a:spcPts val="369"/>
              </a:spcBef>
              <a:buSzPct val="100000"/>
              <a:buFont typeface="Arial"/>
              <a:defRPr sz="2215">
                <a:solidFill>
                  <a:srgbClr val="111111"/>
                </a:solidFill>
                <a:latin typeface="Arial"/>
                <a:ea typeface="Arial"/>
                <a:cs typeface="Arial"/>
                <a:sym typeface="Arial"/>
              </a:defRPr>
            </a:lvl3pPr>
            <a:lvl4pPr marL="976380" indent="-253135" defTabSz="241082">
              <a:spcBef>
                <a:spcPts val="369"/>
              </a:spcBef>
              <a:buSzPct val="100000"/>
              <a:buFont typeface="Arial"/>
              <a:buChar char="–"/>
              <a:defRPr sz="2215">
                <a:solidFill>
                  <a:srgbClr val="111111"/>
                </a:solidFill>
                <a:latin typeface="Arial"/>
                <a:ea typeface="Arial"/>
                <a:cs typeface="Arial"/>
                <a:sym typeface="Arial"/>
              </a:defRPr>
            </a:lvl4pPr>
            <a:lvl5pPr marL="1217462" indent="-253136" defTabSz="241082">
              <a:spcBef>
                <a:spcPts val="369"/>
              </a:spcBef>
              <a:buSzPct val="100000"/>
              <a:buFont typeface="Arial"/>
              <a:buChar char="»"/>
              <a:defRPr sz="2215">
                <a:solidFill>
                  <a:srgbClr val="111111"/>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33" name="Slide Number"/>
          <p:cNvSpPr txBox="1">
            <a:spLocks noGrp="1"/>
          </p:cNvSpPr>
          <p:nvPr>
            <p:ph type="sldNum" sz="quarter" idx="2"/>
          </p:nvPr>
        </p:nvSpPr>
        <p:spPr>
          <a:xfrm>
            <a:off x="4667250" y="4403953"/>
            <a:ext cx="1333500" cy="222986"/>
          </a:xfrm>
          <a:prstGeom prst="rect">
            <a:avLst/>
          </a:prstGeom>
        </p:spPr>
        <p:txBody>
          <a:bodyPr wrap="square" lIns="54185" tIns="54185" rIns="54185" bIns="54185" anchor="ctr"/>
          <a:lstStyle>
            <a:lvl1pPr algn="r" defTabSz="241082">
              <a:defRPr sz="738">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xmlns="" val="2053056181"/>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8_Title &amp; Bullets">
    <p:spTree>
      <p:nvGrpSpPr>
        <p:cNvPr id="1" name=""/>
        <p:cNvGrpSpPr/>
        <p:nvPr/>
      </p:nvGrpSpPr>
      <p:grpSpPr>
        <a:xfrm>
          <a:off x="0" y="0"/>
          <a:ext cx="0" cy="0"/>
          <a:chOff x="0" y="0"/>
          <a:chExt cx="0" cy="0"/>
        </a:xfrm>
      </p:grpSpPr>
      <p:sp>
        <p:nvSpPr>
          <p:cNvPr id="340" name="Title Text"/>
          <p:cNvSpPr txBox="1">
            <a:spLocks noGrp="1"/>
          </p:cNvSpPr>
          <p:nvPr>
            <p:ph type="title"/>
          </p:nvPr>
        </p:nvSpPr>
        <p:spPr>
          <a:xfrm>
            <a:off x="990079" y="623962"/>
            <a:ext cx="4877842" cy="948780"/>
          </a:xfrm>
          <a:prstGeom prst="rect">
            <a:avLst/>
          </a:prstGeom>
        </p:spPr>
        <p:txBody>
          <a:bodyPr lIns="42333" tIns="42333" rIns="42333" bIns="42333"/>
          <a:lstStyle>
            <a:lvl1pPr>
              <a:defRPr sz="4113"/>
            </a:lvl1pPr>
          </a:lstStyle>
          <a:p>
            <a:r>
              <a:t>Title Text</a:t>
            </a:r>
          </a:p>
        </p:txBody>
      </p:sp>
      <p:sp>
        <p:nvSpPr>
          <p:cNvPr id="341" name="Body Level One…"/>
          <p:cNvSpPr txBox="1">
            <a:spLocks noGrp="1"/>
          </p:cNvSpPr>
          <p:nvPr>
            <p:ph type="body" sz="half" idx="1"/>
          </p:nvPr>
        </p:nvSpPr>
        <p:spPr>
          <a:xfrm>
            <a:off x="990079" y="1572741"/>
            <a:ext cx="4877842" cy="2762623"/>
          </a:xfrm>
          <a:prstGeom prst="rect">
            <a:avLst/>
          </a:prstGeom>
        </p:spPr>
        <p:txBody>
          <a:bodyPr lIns="42333" tIns="42333" rIns="42333" bIns="42333"/>
          <a:lstStyle>
            <a:lvl1pPr marL="221363" indent="-221363">
              <a:defRPr sz="1793"/>
            </a:lvl1pPr>
            <a:lvl2pPr marL="455748" indent="-221363">
              <a:defRPr sz="1793"/>
            </a:lvl2pPr>
            <a:lvl3pPr marL="690133" indent="-221363">
              <a:defRPr sz="1793"/>
            </a:lvl3pPr>
            <a:lvl4pPr marL="924518" indent="-221363">
              <a:defRPr sz="1793"/>
            </a:lvl4pPr>
            <a:lvl5pPr marL="1158903" indent="-221363">
              <a:defRPr sz="1793"/>
            </a:lvl5pPr>
          </a:lstStyle>
          <a:p>
            <a:r>
              <a:t>Body Level One</a:t>
            </a:r>
          </a:p>
          <a:p>
            <a:pPr lvl="1"/>
            <a:r>
              <a:t>Body Level Two</a:t>
            </a:r>
          </a:p>
          <a:p>
            <a:pPr lvl="2"/>
            <a:r>
              <a:t>Body Level Three</a:t>
            </a:r>
          </a:p>
          <a:p>
            <a:pPr lvl="3"/>
            <a:r>
              <a:t>Body Level Four</a:t>
            </a:r>
          </a:p>
          <a:p>
            <a:pPr lvl="4"/>
            <a:r>
              <a:t>Body Level Five</a:t>
            </a:r>
          </a:p>
        </p:txBody>
      </p:sp>
      <p:sp>
        <p:nvSpPr>
          <p:cNvPr id="342" name="Slide Number"/>
          <p:cNvSpPr txBox="1">
            <a:spLocks noGrp="1"/>
          </p:cNvSpPr>
          <p:nvPr>
            <p:ph type="sldNum" sz="quarter" idx="2"/>
          </p:nvPr>
        </p:nvSpPr>
        <p:spPr>
          <a:xfrm>
            <a:off x="3340957" y="4494423"/>
            <a:ext cx="216939" cy="215400"/>
          </a:xfrm>
          <a:prstGeom prst="rect">
            <a:avLst/>
          </a:prstGeom>
        </p:spPr>
        <p:txBody>
          <a:bodyPr lIns="42333" tIns="42333" rIns="42333" bIns="42333"/>
          <a:lstStyle>
            <a:lvl1pPr>
              <a:defRPr sz="844"/>
            </a:lvl1pPr>
          </a:lstStyle>
          <a:p>
            <a:fld id="{86CB4B4D-7CA3-9044-876B-883B54F8677D}" type="slidenum">
              <a:rPr/>
              <a:pPr/>
              <a:t>‹#›</a:t>
            </a:fld>
            <a:endParaRPr/>
          </a:p>
        </p:txBody>
      </p:sp>
    </p:spTree>
    <p:extLst>
      <p:ext uri="{BB962C8B-B14F-4D97-AF65-F5344CB8AC3E}">
        <p14:creationId xmlns:p14="http://schemas.microsoft.com/office/powerpoint/2010/main" xmlns="" val="3106991767"/>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pic>
        <p:nvPicPr>
          <p:cNvPr id="349" name="favicon.png" descr="favicon.png"/>
          <p:cNvPicPr>
            <a:picLocks noChangeAspect="1"/>
          </p:cNvPicPr>
          <p:nvPr/>
        </p:nvPicPr>
        <p:blipFill>
          <a:blip r:embed="rId2">
            <a:extLst/>
          </a:blip>
          <a:stretch>
            <a:fillRect/>
          </a:stretch>
        </p:blipFill>
        <p:spPr>
          <a:xfrm>
            <a:off x="-1" y="4048506"/>
            <a:ext cx="1094995" cy="1094994"/>
          </a:xfrm>
          <a:prstGeom prst="rect">
            <a:avLst/>
          </a:prstGeom>
          <a:ln w="12700">
            <a:miter lim="400000"/>
          </a:ln>
        </p:spPr>
      </p:pic>
      <p:sp>
        <p:nvSpPr>
          <p:cNvPr id="350" name="Title Text"/>
          <p:cNvSpPr txBox="1">
            <a:spLocks noGrp="1"/>
          </p:cNvSpPr>
          <p:nvPr>
            <p:ph type="title"/>
          </p:nvPr>
        </p:nvSpPr>
        <p:spPr>
          <a:xfrm>
            <a:off x="342899" y="69056"/>
            <a:ext cx="6172202" cy="1131094"/>
          </a:xfrm>
          <a:prstGeom prst="rect">
            <a:avLst/>
          </a:prstGeom>
        </p:spPr>
        <p:txBody>
          <a:bodyPr lIns="65022" tIns="65022" rIns="65022" bIns="65022"/>
          <a:lstStyle>
            <a:lvl1pPr defTabSz="241082">
              <a:defRPr sz="3269">
                <a:solidFill>
                  <a:srgbClr val="D60000"/>
                </a:solidFill>
                <a:latin typeface="Impact"/>
                <a:ea typeface="Impact"/>
                <a:cs typeface="Impact"/>
                <a:sym typeface="Impact"/>
              </a:defRPr>
            </a:lvl1pPr>
          </a:lstStyle>
          <a:p>
            <a:r>
              <a:t>Title Text</a:t>
            </a:r>
          </a:p>
        </p:txBody>
      </p:sp>
      <p:sp>
        <p:nvSpPr>
          <p:cNvPr id="351" name="Body Level One…"/>
          <p:cNvSpPr txBox="1">
            <a:spLocks noGrp="1"/>
          </p:cNvSpPr>
          <p:nvPr>
            <p:ph type="body" idx="1"/>
          </p:nvPr>
        </p:nvSpPr>
        <p:spPr>
          <a:xfrm>
            <a:off x="342899" y="1200149"/>
            <a:ext cx="6172202" cy="3943351"/>
          </a:xfrm>
          <a:prstGeom prst="rect">
            <a:avLst/>
          </a:prstGeom>
        </p:spPr>
        <p:txBody>
          <a:bodyPr lIns="65022" tIns="65022" rIns="65022" bIns="65022" anchor="t"/>
          <a:lstStyle>
            <a:lvl1pPr marL="248615" indent="-248615" defTabSz="241082">
              <a:spcBef>
                <a:spcPts val="369"/>
              </a:spcBef>
              <a:buSzPct val="100000"/>
              <a:buFont typeface="Arial"/>
              <a:defRPr sz="2320">
                <a:solidFill>
                  <a:srgbClr val="111111"/>
                </a:solidFill>
                <a:latin typeface="Arial"/>
                <a:ea typeface="Arial"/>
                <a:cs typeface="Arial"/>
                <a:sym typeface="Arial"/>
              </a:defRPr>
            </a:lvl1pPr>
            <a:lvl2pPr marL="477857" indent="-236776" defTabSz="241082">
              <a:spcBef>
                <a:spcPts val="369"/>
              </a:spcBef>
              <a:buSzPct val="100000"/>
              <a:buFont typeface="Arial"/>
              <a:buChar char="–"/>
              <a:defRPr sz="2320">
                <a:solidFill>
                  <a:srgbClr val="111111"/>
                </a:solidFill>
                <a:latin typeface="Arial"/>
                <a:ea typeface="Arial"/>
                <a:cs typeface="Arial"/>
                <a:sym typeface="Arial"/>
              </a:defRPr>
            </a:lvl2pPr>
            <a:lvl3pPr indent="-220991" defTabSz="241082">
              <a:spcBef>
                <a:spcPts val="369"/>
              </a:spcBef>
              <a:buSzPct val="100000"/>
              <a:buFont typeface="Arial"/>
              <a:defRPr sz="2320">
                <a:solidFill>
                  <a:srgbClr val="111111"/>
                </a:solidFill>
                <a:latin typeface="Arial"/>
                <a:ea typeface="Arial"/>
                <a:cs typeface="Arial"/>
                <a:sym typeface="Arial"/>
              </a:defRPr>
            </a:lvl3pPr>
            <a:lvl4pPr marL="988434" indent="-265189" defTabSz="241082">
              <a:spcBef>
                <a:spcPts val="369"/>
              </a:spcBef>
              <a:buSzPct val="100000"/>
              <a:buFont typeface="Arial"/>
              <a:buChar char="–"/>
              <a:defRPr sz="2320">
                <a:solidFill>
                  <a:srgbClr val="111111"/>
                </a:solidFill>
                <a:latin typeface="Arial"/>
                <a:ea typeface="Arial"/>
                <a:cs typeface="Arial"/>
                <a:sym typeface="Arial"/>
              </a:defRPr>
            </a:lvl4pPr>
            <a:lvl5pPr marL="1229516" indent="-265190" defTabSz="241082">
              <a:spcBef>
                <a:spcPts val="369"/>
              </a:spcBef>
              <a:buSzPct val="100000"/>
              <a:buFont typeface="Arial"/>
              <a:buChar char="»"/>
              <a:defRPr sz="2320">
                <a:solidFill>
                  <a:srgbClr val="111111"/>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52" name="Slide Number"/>
          <p:cNvSpPr txBox="1">
            <a:spLocks noGrp="1"/>
          </p:cNvSpPr>
          <p:nvPr>
            <p:ph type="sldNum" sz="quarter" idx="2"/>
          </p:nvPr>
        </p:nvSpPr>
        <p:spPr>
          <a:xfrm>
            <a:off x="4914900" y="4773574"/>
            <a:ext cx="1600201" cy="261221"/>
          </a:xfrm>
          <a:prstGeom prst="rect">
            <a:avLst/>
          </a:prstGeom>
        </p:spPr>
        <p:txBody>
          <a:bodyPr wrap="square" lIns="65022" tIns="65022" rIns="65022" bIns="65022" anchor="ctr"/>
          <a:lstStyle>
            <a:lvl1pPr algn="r" defTabSz="241082">
              <a:defRPr sz="844">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xmlns="" val="2244897017"/>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1_Title &amp; Subtitle">
    <p:spTree>
      <p:nvGrpSpPr>
        <p:cNvPr id="1" name=""/>
        <p:cNvGrpSpPr/>
        <p:nvPr/>
      </p:nvGrpSpPr>
      <p:grpSpPr>
        <a:xfrm>
          <a:off x="0" y="0"/>
          <a:ext cx="0" cy="0"/>
          <a:chOff x="0" y="0"/>
          <a:chExt cx="0" cy="0"/>
        </a:xfrm>
      </p:grpSpPr>
      <p:sp>
        <p:nvSpPr>
          <p:cNvPr id="359" name="Title Text"/>
          <p:cNvSpPr txBox="1">
            <a:spLocks noGrp="1"/>
          </p:cNvSpPr>
          <p:nvPr>
            <p:ph type="title"/>
          </p:nvPr>
        </p:nvSpPr>
        <p:spPr>
          <a:xfrm>
            <a:off x="669727" y="863947"/>
            <a:ext cx="5518547" cy="1741289"/>
          </a:xfrm>
          <a:prstGeom prst="rect">
            <a:avLst/>
          </a:prstGeom>
        </p:spPr>
        <p:txBody>
          <a:bodyPr anchor="b"/>
          <a:lstStyle>
            <a:lvl1pPr>
              <a:defRPr>
                <a:latin typeface="Helvetica Neue Medium"/>
                <a:ea typeface="Helvetica Neue Medium"/>
                <a:cs typeface="Helvetica Neue Medium"/>
                <a:sym typeface="Helvetica Neue Medium"/>
              </a:defRPr>
            </a:lvl1pPr>
          </a:lstStyle>
          <a:p>
            <a:r>
              <a:t>Title Text</a:t>
            </a:r>
          </a:p>
        </p:txBody>
      </p:sp>
      <p:sp>
        <p:nvSpPr>
          <p:cNvPr id="360" name="Body Level One…"/>
          <p:cNvSpPr txBox="1">
            <a:spLocks noGrp="1"/>
          </p:cNvSpPr>
          <p:nvPr>
            <p:ph type="body" sz="quarter" idx="1"/>
          </p:nvPr>
        </p:nvSpPr>
        <p:spPr>
          <a:xfrm>
            <a:off x="669727" y="2658814"/>
            <a:ext cx="5518547" cy="596057"/>
          </a:xfrm>
          <a:prstGeom prst="rect">
            <a:avLst/>
          </a:prstGeom>
        </p:spPr>
        <p:txBody>
          <a:bodyPr anchor="t"/>
          <a:lstStyle>
            <a:lvl1pPr marL="0" indent="0" algn="ctr">
              <a:spcBef>
                <a:spcPts val="0"/>
              </a:spcBef>
              <a:buSzTx/>
              <a:buNone/>
              <a:defRPr sz="1951">
                <a:latin typeface="+mn-lt"/>
                <a:ea typeface="+mn-ea"/>
                <a:cs typeface="+mn-cs"/>
                <a:sym typeface="Helvetica Neue"/>
              </a:defRPr>
            </a:lvl1pPr>
            <a:lvl2pPr marL="0" indent="120541" algn="ctr">
              <a:spcBef>
                <a:spcPts val="0"/>
              </a:spcBef>
              <a:buSzTx/>
              <a:buNone/>
              <a:defRPr sz="1951">
                <a:latin typeface="+mn-lt"/>
                <a:ea typeface="+mn-ea"/>
                <a:cs typeface="+mn-cs"/>
                <a:sym typeface="Helvetica Neue"/>
              </a:defRPr>
            </a:lvl2pPr>
            <a:lvl3pPr marL="0" indent="241082" algn="ctr">
              <a:spcBef>
                <a:spcPts val="0"/>
              </a:spcBef>
              <a:buSzTx/>
              <a:buNone/>
              <a:defRPr sz="1951">
                <a:latin typeface="+mn-lt"/>
                <a:ea typeface="+mn-ea"/>
                <a:cs typeface="+mn-cs"/>
                <a:sym typeface="Helvetica Neue"/>
              </a:defRPr>
            </a:lvl3pPr>
            <a:lvl4pPr marL="0" indent="361622" algn="ctr">
              <a:spcBef>
                <a:spcPts val="0"/>
              </a:spcBef>
              <a:buSzTx/>
              <a:buNone/>
              <a:defRPr sz="1951">
                <a:latin typeface="+mn-lt"/>
                <a:ea typeface="+mn-ea"/>
                <a:cs typeface="+mn-cs"/>
                <a:sym typeface="Helvetica Neue"/>
              </a:defRPr>
            </a:lvl4pPr>
            <a:lvl5pPr marL="0" indent="482163" algn="ctr">
              <a:spcBef>
                <a:spcPts val="0"/>
              </a:spcBef>
              <a:buSzTx/>
              <a:buNone/>
              <a:defRPr sz="1951">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361" name="Slide Number"/>
          <p:cNvSpPr txBox="1">
            <a:spLocks noGrp="1"/>
          </p:cNvSpPr>
          <p:nvPr>
            <p:ph type="sldNum" sz="quarter" idx="2"/>
          </p:nvPr>
        </p:nvSpPr>
        <p:spPr>
          <a:xfrm>
            <a:off x="3337498" y="4902398"/>
            <a:ext cx="234038" cy="232500"/>
          </a:xfrm>
          <a:prstGeom prst="rect">
            <a:avLst/>
          </a:prstGeom>
        </p:spPr>
        <p:txBody>
          <a:bodyPr/>
          <a:lstStyle>
            <a:lvl1pPr>
              <a:defRPr sz="844">
                <a:latin typeface="Helvetica Neue Thin"/>
                <a:ea typeface="Helvetica Neue Thin"/>
                <a:cs typeface="Helvetica Neue Thin"/>
                <a:sym typeface="Helvetica Neue Thin"/>
              </a:defRPr>
            </a:lvl1pPr>
          </a:lstStyle>
          <a:p>
            <a:fld id="{86CB4B4D-7CA3-9044-876B-883B54F8677D}" type="slidenum">
              <a:rPr/>
              <a:pPr/>
              <a:t>‹#›</a:t>
            </a:fld>
            <a:endParaRPr/>
          </a:p>
        </p:txBody>
      </p:sp>
    </p:spTree>
    <p:extLst>
      <p:ext uri="{BB962C8B-B14F-4D97-AF65-F5344CB8AC3E}">
        <p14:creationId xmlns:p14="http://schemas.microsoft.com/office/powerpoint/2010/main" xmlns="" val="755134504"/>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2_Title &amp; Subtitle">
    <p:spTree>
      <p:nvGrpSpPr>
        <p:cNvPr id="1" name=""/>
        <p:cNvGrpSpPr/>
        <p:nvPr/>
      </p:nvGrpSpPr>
      <p:grpSpPr>
        <a:xfrm>
          <a:off x="0" y="0"/>
          <a:ext cx="0" cy="0"/>
          <a:chOff x="0" y="0"/>
          <a:chExt cx="0" cy="0"/>
        </a:xfrm>
      </p:grpSpPr>
      <p:sp>
        <p:nvSpPr>
          <p:cNvPr id="368" name="Title Text"/>
          <p:cNvSpPr txBox="1">
            <a:spLocks noGrp="1"/>
          </p:cNvSpPr>
          <p:nvPr>
            <p:ph type="title"/>
          </p:nvPr>
        </p:nvSpPr>
        <p:spPr>
          <a:xfrm>
            <a:off x="1129605" y="1148582"/>
            <a:ext cx="4598790" cy="1451074"/>
          </a:xfrm>
          <a:prstGeom prst="rect">
            <a:avLst/>
          </a:prstGeom>
        </p:spPr>
        <p:txBody>
          <a:bodyPr lIns="42333" tIns="42333" rIns="42333" bIns="42333" anchor="b"/>
          <a:lstStyle>
            <a:lvl1pPr>
              <a:defRPr sz="4113">
                <a:latin typeface="Helvetica Neue Medium"/>
                <a:ea typeface="Helvetica Neue Medium"/>
                <a:cs typeface="Helvetica Neue Medium"/>
                <a:sym typeface="Helvetica Neue Medium"/>
              </a:defRPr>
            </a:lvl1pPr>
          </a:lstStyle>
          <a:p>
            <a:r>
              <a:t>Title Text</a:t>
            </a:r>
          </a:p>
        </p:txBody>
      </p:sp>
      <p:sp>
        <p:nvSpPr>
          <p:cNvPr id="369" name="Body Level One…"/>
          <p:cNvSpPr txBox="1">
            <a:spLocks noGrp="1"/>
          </p:cNvSpPr>
          <p:nvPr>
            <p:ph type="body" sz="quarter" idx="1"/>
          </p:nvPr>
        </p:nvSpPr>
        <p:spPr>
          <a:xfrm>
            <a:off x="1129605" y="2644304"/>
            <a:ext cx="4598790" cy="496714"/>
          </a:xfrm>
          <a:prstGeom prst="rect">
            <a:avLst/>
          </a:prstGeom>
        </p:spPr>
        <p:txBody>
          <a:bodyPr lIns="42333" tIns="42333" rIns="42333" bIns="42333" anchor="t"/>
          <a:lstStyle>
            <a:lvl1pPr marL="0" indent="0" algn="ctr">
              <a:spcBef>
                <a:spcPts val="0"/>
              </a:spcBef>
              <a:buSzTx/>
              <a:buNone/>
              <a:defRPr>
                <a:latin typeface="+mn-lt"/>
                <a:ea typeface="+mn-ea"/>
                <a:cs typeface="+mn-cs"/>
                <a:sym typeface="Helvetica Neue"/>
              </a:defRPr>
            </a:lvl1pPr>
            <a:lvl2pPr marL="0" indent="120541" algn="ctr">
              <a:spcBef>
                <a:spcPts val="0"/>
              </a:spcBef>
              <a:buSzTx/>
              <a:buNone/>
              <a:defRPr>
                <a:latin typeface="+mn-lt"/>
                <a:ea typeface="+mn-ea"/>
                <a:cs typeface="+mn-cs"/>
                <a:sym typeface="Helvetica Neue"/>
              </a:defRPr>
            </a:lvl2pPr>
            <a:lvl3pPr marL="0" indent="241082" algn="ctr">
              <a:spcBef>
                <a:spcPts val="0"/>
              </a:spcBef>
              <a:buSzTx/>
              <a:buNone/>
              <a:defRPr>
                <a:latin typeface="+mn-lt"/>
                <a:ea typeface="+mn-ea"/>
                <a:cs typeface="+mn-cs"/>
                <a:sym typeface="Helvetica Neue"/>
              </a:defRPr>
            </a:lvl3pPr>
            <a:lvl4pPr marL="0" indent="361622" algn="ctr">
              <a:spcBef>
                <a:spcPts val="0"/>
              </a:spcBef>
              <a:buSzTx/>
              <a:buNone/>
              <a:defRPr>
                <a:latin typeface="+mn-lt"/>
                <a:ea typeface="+mn-ea"/>
                <a:cs typeface="+mn-cs"/>
                <a:sym typeface="Helvetica Neue"/>
              </a:defRPr>
            </a:lvl4pPr>
            <a:lvl5pPr marL="0" indent="482163" algn="ctr">
              <a:spcBef>
                <a:spcPts val="0"/>
              </a:spcBef>
              <a:buSzTx/>
              <a:buNone/>
              <a:defRPr>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370" name="Slide Number"/>
          <p:cNvSpPr txBox="1">
            <a:spLocks noGrp="1"/>
          </p:cNvSpPr>
          <p:nvPr>
            <p:ph type="sldNum" sz="quarter" idx="2"/>
          </p:nvPr>
        </p:nvSpPr>
        <p:spPr>
          <a:xfrm>
            <a:off x="3349707" y="4513957"/>
            <a:ext cx="202513" cy="199050"/>
          </a:xfrm>
          <a:prstGeom prst="rect">
            <a:avLst/>
          </a:prstGeom>
        </p:spPr>
        <p:txBody>
          <a:bodyPr lIns="42333" tIns="42333" rIns="42333" bIns="42333"/>
          <a:lstStyle>
            <a:lvl1pPr>
              <a:defRPr sz="738">
                <a:latin typeface="Helvetica Neue Thin"/>
                <a:ea typeface="Helvetica Neue Thin"/>
                <a:cs typeface="Helvetica Neue Thin"/>
                <a:sym typeface="Helvetica Neue Thin"/>
              </a:defRPr>
            </a:lvl1pPr>
          </a:lstStyle>
          <a:p>
            <a:fld id="{86CB4B4D-7CA3-9044-876B-883B54F8677D}" type="slidenum">
              <a:rPr/>
              <a:pPr/>
              <a:t>‹#›</a:t>
            </a:fld>
            <a:endParaRPr/>
          </a:p>
        </p:txBody>
      </p:sp>
    </p:spTree>
    <p:extLst>
      <p:ext uri="{BB962C8B-B14F-4D97-AF65-F5344CB8AC3E}">
        <p14:creationId xmlns:p14="http://schemas.microsoft.com/office/powerpoint/2010/main" xmlns="" val="1642496015"/>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pic>
        <p:nvPicPr>
          <p:cNvPr id="377" name="image1.png" descr="image1.png"/>
          <p:cNvPicPr>
            <a:picLocks noChangeAspect="1"/>
          </p:cNvPicPr>
          <p:nvPr/>
        </p:nvPicPr>
        <p:blipFill>
          <a:blip r:embed="rId2">
            <a:extLst/>
          </a:blip>
          <a:stretch>
            <a:fillRect/>
          </a:stretch>
        </p:blipFill>
        <p:spPr>
          <a:xfrm>
            <a:off x="0" y="3679318"/>
            <a:ext cx="1094994" cy="821247"/>
          </a:xfrm>
          <a:prstGeom prst="rect">
            <a:avLst/>
          </a:prstGeom>
          <a:ln w="12700">
            <a:miter lim="400000"/>
          </a:ln>
        </p:spPr>
      </p:pic>
      <p:sp>
        <p:nvSpPr>
          <p:cNvPr id="378" name="Title Text"/>
          <p:cNvSpPr txBox="1">
            <a:spLocks noGrp="1"/>
          </p:cNvSpPr>
          <p:nvPr>
            <p:ph type="title"/>
          </p:nvPr>
        </p:nvSpPr>
        <p:spPr>
          <a:xfrm>
            <a:off x="342900" y="694731"/>
            <a:ext cx="6172201" cy="848321"/>
          </a:xfrm>
          <a:prstGeom prst="rect">
            <a:avLst/>
          </a:prstGeom>
        </p:spPr>
        <p:txBody>
          <a:bodyPr lIns="48766" tIns="48766" rIns="48766" bIns="48766"/>
          <a:lstStyle>
            <a:lvl1pPr defTabSz="342872">
              <a:defRPr sz="3269">
                <a:solidFill>
                  <a:srgbClr val="D60000"/>
                </a:solidFill>
                <a:latin typeface="Impact"/>
                <a:ea typeface="Impact"/>
                <a:cs typeface="Impact"/>
                <a:sym typeface="Impact"/>
              </a:defRPr>
            </a:lvl1pPr>
          </a:lstStyle>
          <a:p>
            <a:r>
              <a:t>Title Text</a:t>
            </a:r>
          </a:p>
        </p:txBody>
      </p:sp>
      <p:sp>
        <p:nvSpPr>
          <p:cNvPr id="379" name="Body Level One…"/>
          <p:cNvSpPr txBox="1">
            <a:spLocks noGrp="1"/>
          </p:cNvSpPr>
          <p:nvPr>
            <p:ph type="body" idx="1"/>
          </p:nvPr>
        </p:nvSpPr>
        <p:spPr>
          <a:xfrm>
            <a:off x="342900" y="1543049"/>
            <a:ext cx="6172201" cy="2957514"/>
          </a:xfrm>
          <a:prstGeom prst="rect">
            <a:avLst/>
          </a:prstGeom>
        </p:spPr>
        <p:txBody>
          <a:bodyPr lIns="48766" tIns="48766" rIns="48766" bIns="48766" anchor="t"/>
          <a:lstStyle>
            <a:lvl1pPr marL="248615" indent="-248615" defTabSz="342872">
              <a:spcBef>
                <a:spcPts val="475"/>
              </a:spcBef>
              <a:buSzPct val="100000"/>
              <a:buFont typeface="Arial"/>
              <a:defRPr sz="2320">
                <a:solidFill>
                  <a:srgbClr val="111111"/>
                </a:solidFill>
                <a:latin typeface="Arial"/>
                <a:ea typeface="Arial"/>
                <a:cs typeface="Arial"/>
                <a:sym typeface="Arial"/>
              </a:defRPr>
            </a:lvl1pPr>
            <a:lvl2pPr marL="477858" indent="-236776" defTabSz="342872">
              <a:spcBef>
                <a:spcPts val="475"/>
              </a:spcBef>
              <a:buSzPct val="100000"/>
              <a:buFont typeface="Arial"/>
              <a:buChar char="–"/>
              <a:defRPr sz="2320">
                <a:solidFill>
                  <a:srgbClr val="111111"/>
                </a:solidFill>
                <a:latin typeface="Arial"/>
                <a:ea typeface="Arial"/>
                <a:cs typeface="Arial"/>
                <a:sym typeface="Arial"/>
              </a:defRPr>
            </a:lvl2pPr>
            <a:lvl3pPr indent="-220991" defTabSz="342872">
              <a:spcBef>
                <a:spcPts val="475"/>
              </a:spcBef>
              <a:buSzPct val="100000"/>
              <a:buFont typeface="Arial"/>
              <a:defRPr sz="2320">
                <a:solidFill>
                  <a:srgbClr val="111111"/>
                </a:solidFill>
                <a:latin typeface="Arial"/>
                <a:ea typeface="Arial"/>
                <a:cs typeface="Arial"/>
                <a:sym typeface="Arial"/>
              </a:defRPr>
            </a:lvl3pPr>
            <a:lvl4pPr marL="988434" indent="-265190" defTabSz="342872">
              <a:spcBef>
                <a:spcPts val="475"/>
              </a:spcBef>
              <a:buSzPct val="100000"/>
              <a:buFont typeface="Arial"/>
              <a:buChar char="–"/>
              <a:defRPr sz="2320">
                <a:solidFill>
                  <a:srgbClr val="111111"/>
                </a:solidFill>
                <a:latin typeface="Arial"/>
                <a:ea typeface="Arial"/>
                <a:cs typeface="Arial"/>
                <a:sym typeface="Arial"/>
              </a:defRPr>
            </a:lvl4pPr>
            <a:lvl5pPr marL="1229516" indent="-265190" defTabSz="342872">
              <a:spcBef>
                <a:spcPts val="475"/>
              </a:spcBef>
              <a:buSzPct val="100000"/>
              <a:buFont typeface="Arial"/>
              <a:buChar char="»"/>
              <a:defRPr sz="2320">
                <a:solidFill>
                  <a:srgbClr val="111111"/>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80" name="Slide Number"/>
          <p:cNvSpPr txBox="1">
            <a:spLocks noGrp="1"/>
          </p:cNvSpPr>
          <p:nvPr>
            <p:ph type="sldNum" sz="quarter" idx="2"/>
          </p:nvPr>
        </p:nvSpPr>
        <p:spPr>
          <a:xfrm>
            <a:off x="6288375" y="4206881"/>
            <a:ext cx="226726" cy="228392"/>
          </a:xfrm>
          <a:prstGeom prst="rect">
            <a:avLst/>
          </a:prstGeom>
        </p:spPr>
        <p:txBody>
          <a:bodyPr lIns="48766" tIns="48766" rIns="48766" bIns="48766" anchor="ctr"/>
          <a:lstStyle>
            <a:lvl1pPr algn="r" defTabSz="342872">
              <a:defRPr sz="844">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xmlns="" val="2996611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 blue">
    <p:bg>
      <p:bgPr>
        <a:solidFill>
          <a:srgbClr val="12B5EA"/>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subTitle" idx="1"/>
          </p:nvPr>
        </p:nvSpPr>
        <p:spPr>
          <a:xfrm>
            <a:off x="299476" y="2698450"/>
            <a:ext cx="6161625" cy="3936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ct val="100000"/>
              <a:buNone/>
              <a:defRPr sz="1400">
                <a:solidFill>
                  <a:schemeClr val="lt1"/>
                </a:solidFill>
              </a:defRPr>
            </a:lvl1pPr>
            <a:lvl2pPr lvl="1" rtl="0">
              <a:lnSpc>
                <a:spcPct val="100000"/>
              </a:lnSpc>
              <a:spcBef>
                <a:spcPts val="0"/>
              </a:spcBef>
              <a:spcAft>
                <a:spcPts val="0"/>
              </a:spcAft>
              <a:buClr>
                <a:srgbClr val="12B5EA"/>
              </a:buClr>
              <a:buSzPct val="100000"/>
              <a:buNone/>
              <a:defRPr sz="1400">
                <a:solidFill>
                  <a:srgbClr val="12B5EA"/>
                </a:solidFill>
              </a:defRPr>
            </a:lvl2pPr>
            <a:lvl3pPr lvl="2" rtl="0">
              <a:lnSpc>
                <a:spcPct val="100000"/>
              </a:lnSpc>
              <a:spcBef>
                <a:spcPts val="0"/>
              </a:spcBef>
              <a:spcAft>
                <a:spcPts val="0"/>
              </a:spcAft>
              <a:buClr>
                <a:srgbClr val="12B5EA"/>
              </a:buClr>
              <a:buSzPct val="100000"/>
              <a:buNone/>
              <a:defRPr sz="1400">
                <a:solidFill>
                  <a:srgbClr val="12B5EA"/>
                </a:solidFill>
              </a:defRPr>
            </a:lvl3pPr>
            <a:lvl4pPr lvl="3" rtl="0">
              <a:lnSpc>
                <a:spcPct val="100000"/>
              </a:lnSpc>
              <a:spcBef>
                <a:spcPts val="0"/>
              </a:spcBef>
              <a:spcAft>
                <a:spcPts val="0"/>
              </a:spcAft>
              <a:buClr>
                <a:srgbClr val="12B5EA"/>
              </a:buClr>
              <a:buSzPct val="100000"/>
              <a:buNone/>
              <a:defRPr sz="1400">
                <a:solidFill>
                  <a:srgbClr val="12B5EA"/>
                </a:solidFill>
              </a:defRPr>
            </a:lvl4pPr>
            <a:lvl5pPr lvl="4" rtl="0">
              <a:lnSpc>
                <a:spcPct val="100000"/>
              </a:lnSpc>
              <a:spcBef>
                <a:spcPts val="0"/>
              </a:spcBef>
              <a:spcAft>
                <a:spcPts val="0"/>
              </a:spcAft>
              <a:buClr>
                <a:srgbClr val="12B5EA"/>
              </a:buClr>
              <a:buSzPct val="100000"/>
              <a:buNone/>
              <a:defRPr sz="1400">
                <a:solidFill>
                  <a:srgbClr val="12B5EA"/>
                </a:solidFill>
              </a:defRPr>
            </a:lvl5pPr>
            <a:lvl6pPr lvl="5" rtl="0">
              <a:lnSpc>
                <a:spcPct val="100000"/>
              </a:lnSpc>
              <a:spcBef>
                <a:spcPts val="0"/>
              </a:spcBef>
              <a:spcAft>
                <a:spcPts val="0"/>
              </a:spcAft>
              <a:buClr>
                <a:srgbClr val="12B5EA"/>
              </a:buClr>
              <a:buSzPct val="100000"/>
              <a:buNone/>
              <a:defRPr sz="1400">
                <a:solidFill>
                  <a:srgbClr val="12B5EA"/>
                </a:solidFill>
              </a:defRPr>
            </a:lvl6pPr>
            <a:lvl7pPr lvl="6" rtl="0">
              <a:lnSpc>
                <a:spcPct val="100000"/>
              </a:lnSpc>
              <a:spcBef>
                <a:spcPts val="0"/>
              </a:spcBef>
              <a:spcAft>
                <a:spcPts val="0"/>
              </a:spcAft>
              <a:buClr>
                <a:srgbClr val="12B5EA"/>
              </a:buClr>
              <a:buSzPct val="100000"/>
              <a:buNone/>
              <a:defRPr sz="1400">
                <a:solidFill>
                  <a:srgbClr val="12B5EA"/>
                </a:solidFill>
              </a:defRPr>
            </a:lvl7pPr>
            <a:lvl8pPr lvl="7" rtl="0">
              <a:lnSpc>
                <a:spcPct val="100000"/>
              </a:lnSpc>
              <a:spcBef>
                <a:spcPts val="0"/>
              </a:spcBef>
              <a:spcAft>
                <a:spcPts val="0"/>
              </a:spcAft>
              <a:buClr>
                <a:srgbClr val="12B5EA"/>
              </a:buClr>
              <a:buSzPct val="100000"/>
              <a:buNone/>
              <a:defRPr sz="1400">
                <a:solidFill>
                  <a:srgbClr val="12B5EA"/>
                </a:solidFill>
              </a:defRPr>
            </a:lvl8pPr>
            <a:lvl9pPr lvl="8" rtl="0">
              <a:lnSpc>
                <a:spcPct val="100000"/>
              </a:lnSpc>
              <a:spcBef>
                <a:spcPts val="0"/>
              </a:spcBef>
              <a:spcAft>
                <a:spcPts val="0"/>
              </a:spcAft>
              <a:buClr>
                <a:srgbClr val="12B5EA"/>
              </a:buClr>
              <a:buSzPct val="100000"/>
              <a:buNone/>
              <a:defRPr sz="1400">
                <a:solidFill>
                  <a:srgbClr val="12B5EA"/>
                </a:solidFill>
              </a:defRPr>
            </a:lvl9pPr>
          </a:lstStyle>
          <a:p>
            <a:endParaRPr/>
          </a:p>
        </p:txBody>
      </p:sp>
      <p:cxnSp>
        <p:nvCxnSpPr>
          <p:cNvPr id="165" name="Shape 165"/>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166" name="Shape 166"/>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a:endParaRPr/>
          </a:p>
        </p:txBody>
      </p:sp>
      <p:sp>
        <p:nvSpPr>
          <p:cNvPr id="167" name="Shape 167"/>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chemeClr val="lt1"/>
              </a:buClr>
              <a:buSzPct val="100000"/>
              <a:buNone/>
              <a:defRPr sz="1000" b="1">
                <a:solidFill>
                  <a:schemeClr val="lt1"/>
                </a:solidFill>
              </a:defRPr>
            </a:lvl1pPr>
            <a:lvl2pPr lvl="1" rtl="0">
              <a:lnSpc>
                <a:spcPct val="100000"/>
              </a:lnSpc>
              <a:spcBef>
                <a:spcPts val="0"/>
              </a:spcBef>
              <a:spcAft>
                <a:spcPts val="0"/>
              </a:spcAft>
              <a:buClr>
                <a:schemeClr val="lt1"/>
              </a:buClr>
              <a:buSzPct val="100000"/>
              <a:buNone/>
              <a:defRPr sz="1800" b="1">
                <a:solidFill>
                  <a:schemeClr val="lt1"/>
                </a:solidFill>
              </a:defRPr>
            </a:lvl2pPr>
            <a:lvl3pPr lvl="2" rtl="0">
              <a:lnSpc>
                <a:spcPct val="100000"/>
              </a:lnSpc>
              <a:spcBef>
                <a:spcPts val="0"/>
              </a:spcBef>
              <a:spcAft>
                <a:spcPts val="0"/>
              </a:spcAft>
              <a:buClr>
                <a:schemeClr val="lt1"/>
              </a:buClr>
              <a:buSzPct val="100000"/>
              <a:buNone/>
              <a:defRPr sz="1800" b="1">
                <a:solidFill>
                  <a:schemeClr val="lt1"/>
                </a:solidFill>
              </a:defRPr>
            </a:lvl3pPr>
            <a:lvl4pPr lvl="3" rtl="0">
              <a:lnSpc>
                <a:spcPct val="100000"/>
              </a:lnSpc>
              <a:spcBef>
                <a:spcPts val="0"/>
              </a:spcBef>
              <a:spcAft>
                <a:spcPts val="0"/>
              </a:spcAft>
              <a:buClr>
                <a:schemeClr val="lt1"/>
              </a:buClr>
              <a:buSzPct val="100000"/>
              <a:buNone/>
              <a:defRPr sz="1800" b="1">
                <a:solidFill>
                  <a:schemeClr val="lt1"/>
                </a:solidFill>
              </a:defRPr>
            </a:lvl4pPr>
            <a:lvl5pPr lvl="4" rtl="0">
              <a:lnSpc>
                <a:spcPct val="100000"/>
              </a:lnSpc>
              <a:spcBef>
                <a:spcPts val="0"/>
              </a:spcBef>
              <a:spcAft>
                <a:spcPts val="0"/>
              </a:spcAft>
              <a:buClr>
                <a:schemeClr val="lt1"/>
              </a:buClr>
              <a:buSzPct val="100000"/>
              <a:buNone/>
              <a:defRPr sz="1800" b="1">
                <a:solidFill>
                  <a:schemeClr val="lt1"/>
                </a:solidFill>
              </a:defRPr>
            </a:lvl5pPr>
            <a:lvl6pPr lvl="5" rtl="0">
              <a:lnSpc>
                <a:spcPct val="100000"/>
              </a:lnSpc>
              <a:spcBef>
                <a:spcPts val="0"/>
              </a:spcBef>
              <a:spcAft>
                <a:spcPts val="0"/>
              </a:spcAft>
              <a:buClr>
                <a:schemeClr val="lt1"/>
              </a:buClr>
              <a:buSzPct val="100000"/>
              <a:buNone/>
              <a:defRPr sz="1800" b="1">
                <a:solidFill>
                  <a:schemeClr val="lt1"/>
                </a:solidFill>
              </a:defRPr>
            </a:lvl6pPr>
            <a:lvl7pPr lvl="6" rtl="0">
              <a:lnSpc>
                <a:spcPct val="100000"/>
              </a:lnSpc>
              <a:spcBef>
                <a:spcPts val="0"/>
              </a:spcBef>
              <a:spcAft>
                <a:spcPts val="0"/>
              </a:spcAft>
              <a:buClr>
                <a:schemeClr val="lt1"/>
              </a:buClr>
              <a:buSzPct val="100000"/>
              <a:buNone/>
              <a:defRPr sz="1800" b="1">
                <a:solidFill>
                  <a:schemeClr val="lt1"/>
                </a:solidFill>
              </a:defRPr>
            </a:lvl7pPr>
            <a:lvl8pPr lvl="7" rtl="0">
              <a:lnSpc>
                <a:spcPct val="100000"/>
              </a:lnSpc>
              <a:spcBef>
                <a:spcPts val="0"/>
              </a:spcBef>
              <a:spcAft>
                <a:spcPts val="0"/>
              </a:spcAft>
              <a:buClr>
                <a:schemeClr val="lt1"/>
              </a:buClr>
              <a:buSzPct val="100000"/>
              <a:buNone/>
              <a:defRPr sz="1800" b="1">
                <a:solidFill>
                  <a:schemeClr val="lt1"/>
                </a:solidFill>
              </a:defRPr>
            </a:lvl8pPr>
            <a:lvl9pPr lvl="8" rtl="0">
              <a:lnSpc>
                <a:spcPct val="100000"/>
              </a:lnSpc>
              <a:spcBef>
                <a:spcPts val="0"/>
              </a:spcBef>
              <a:spcAft>
                <a:spcPts val="0"/>
              </a:spcAft>
              <a:buClr>
                <a:schemeClr val="lt1"/>
              </a:buClr>
              <a:buSzPct val="100000"/>
              <a:buNone/>
              <a:defRPr sz="1800" b="1">
                <a:solidFill>
                  <a:schemeClr val="lt1"/>
                </a:solidFill>
              </a:defRPr>
            </a:lvl9pPr>
          </a:lstStyle>
          <a:p>
            <a:endParaRPr/>
          </a:p>
        </p:txBody>
      </p:sp>
      <p:pic>
        <p:nvPicPr>
          <p:cNvPr id="168" name="Shape 168" descr="CS_reverse.png"/>
          <p:cNvPicPr preferRelativeResize="0"/>
          <p:nvPr/>
        </p:nvPicPr>
        <p:blipFill>
          <a:blip r:embed="rId2">
            <a:alphaModFix/>
          </a:blip>
          <a:stretch>
            <a:fillRect/>
          </a:stretch>
        </p:blipFill>
        <p:spPr>
          <a:xfrm>
            <a:off x="6215438" y="4782003"/>
            <a:ext cx="566419" cy="225325"/>
          </a:xfrm>
          <a:prstGeom prst="rect">
            <a:avLst/>
          </a:prstGeom>
          <a:noFill/>
          <a:ln>
            <a:noFill/>
          </a:ln>
        </p:spPr>
      </p:pic>
    </p:spTree>
    <p:extLst>
      <p:ext uri="{BB962C8B-B14F-4D97-AF65-F5344CB8AC3E}">
        <p14:creationId xmlns:p14="http://schemas.microsoft.com/office/powerpoint/2010/main" xmlns="" val="2457170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 green">
    <p:bg>
      <p:bgPr>
        <a:solidFill>
          <a:srgbClr val="86AF15"/>
        </a:solidFill>
        <a:effectLst/>
      </p:bgPr>
    </p:bg>
    <p:spTree>
      <p:nvGrpSpPr>
        <p:cNvPr id="1" name="Shape 169"/>
        <p:cNvGrpSpPr/>
        <p:nvPr/>
      </p:nvGrpSpPr>
      <p:grpSpPr>
        <a:xfrm>
          <a:off x="0" y="0"/>
          <a:ext cx="0" cy="0"/>
          <a:chOff x="0" y="0"/>
          <a:chExt cx="0" cy="0"/>
        </a:xfrm>
      </p:grpSpPr>
      <p:pic>
        <p:nvPicPr>
          <p:cNvPr id="170" name="Shape 170" descr="CS_reverse.png"/>
          <p:cNvPicPr preferRelativeResize="0"/>
          <p:nvPr/>
        </p:nvPicPr>
        <p:blipFill>
          <a:blip r:embed="rId2">
            <a:alphaModFix/>
          </a:blip>
          <a:stretch>
            <a:fillRect/>
          </a:stretch>
        </p:blipFill>
        <p:spPr>
          <a:xfrm>
            <a:off x="6215438" y="4782003"/>
            <a:ext cx="566419" cy="225325"/>
          </a:xfrm>
          <a:prstGeom prst="rect">
            <a:avLst/>
          </a:prstGeom>
          <a:noFill/>
          <a:ln>
            <a:noFill/>
          </a:ln>
        </p:spPr>
      </p:pic>
      <p:cxnSp>
        <p:nvCxnSpPr>
          <p:cNvPr id="171" name="Shape 171"/>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172" name="Shape 172"/>
          <p:cNvSpPr txBox="1">
            <a:spLocks noGrp="1"/>
          </p:cNvSpPr>
          <p:nvPr>
            <p:ph type="title"/>
          </p:nvPr>
        </p:nvSpPr>
        <p:spPr>
          <a:xfrm>
            <a:off x="304819" y="2117650"/>
            <a:ext cx="6222600" cy="676800"/>
          </a:xfrm>
          <a:prstGeom prst="rect">
            <a:avLst/>
          </a:prstGeom>
        </p:spPr>
        <p:txBody>
          <a:bodyPr wrap="square" lIns="91425" tIns="91425" rIns="91425" bIns="91425" anchor="b" anchorCtr="0"/>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a:endParaRPr/>
          </a:p>
        </p:txBody>
      </p:sp>
      <p:sp>
        <p:nvSpPr>
          <p:cNvPr id="173" name="Shape 173"/>
          <p:cNvSpPr txBox="1">
            <a:spLocks noGrp="1"/>
          </p:cNvSpPr>
          <p:nvPr>
            <p:ph type="subTitle" idx="1"/>
          </p:nvPr>
        </p:nvSpPr>
        <p:spPr>
          <a:xfrm>
            <a:off x="342056" y="2698325"/>
            <a:ext cx="6185250" cy="3936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ct val="100000"/>
              <a:buNone/>
              <a:defRPr sz="1400">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endParaRPr/>
          </a:p>
        </p:txBody>
      </p:sp>
    </p:spTree>
    <p:extLst>
      <p:ext uri="{BB962C8B-B14F-4D97-AF65-F5344CB8AC3E}">
        <p14:creationId xmlns:p14="http://schemas.microsoft.com/office/powerpoint/2010/main" xmlns="" val="4141818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176" name="Shape 176"/>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FFFFFF"/>
              </a:buClr>
              <a:buSzPct val="1000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FFFFFF"/>
              </a:buClr>
              <a:buSzPct val="100000"/>
              <a:buNone/>
              <a:defRPr sz="1800">
                <a:solidFill>
                  <a:srgbClr val="FFFFFF"/>
                </a:solidFill>
              </a:defRPr>
            </a:lvl2pPr>
            <a:lvl3pPr lvl="2" rtl="0">
              <a:lnSpc>
                <a:spcPct val="100000"/>
              </a:lnSpc>
              <a:spcBef>
                <a:spcPts val="0"/>
              </a:spcBef>
              <a:spcAft>
                <a:spcPts val="0"/>
              </a:spcAft>
              <a:buClr>
                <a:srgbClr val="FFFFFF"/>
              </a:buClr>
              <a:buSzPct val="100000"/>
              <a:buNone/>
              <a:defRPr sz="1800">
                <a:solidFill>
                  <a:srgbClr val="FFFFFF"/>
                </a:solidFill>
              </a:defRPr>
            </a:lvl3pPr>
            <a:lvl4pPr lvl="3" rtl="0">
              <a:lnSpc>
                <a:spcPct val="100000"/>
              </a:lnSpc>
              <a:spcBef>
                <a:spcPts val="0"/>
              </a:spcBef>
              <a:spcAft>
                <a:spcPts val="0"/>
              </a:spcAft>
              <a:buClr>
                <a:srgbClr val="FFFFFF"/>
              </a:buClr>
              <a:buSzPct val="100000"/>
              <a:buNone/>
              <a:defRPr sz="1800">
                <a:solidFill>
                  <a:srgbClr val="FFFFFF"/>
                </a:solidFill>
              </a:defRPr>
            </a:lvl4pPr>
            <a:lvl5pPr lvl="4" rtl="0">
              <a:lnSpc>
                <a:spcPct val="100000"/>
              </a:lnSpc>
              <a:spcBef>
                <a:spcPts val="0"/>
              </a:spcBef>
              <a:spcAft>
                <a:spcPts val="0"/>
              </a:spcAft>
              <a:buClr>
                <a:srgbClr val="FFFFFF"/>
              </a:buClr>
              <a:buSzPct val="100000"/>
              <a:buNone/>
              <a:defRPr sz="1800">
                <a:solidFill>
                  <a:srgbClr val="FFFFFF"/>
                </a:solidFill>
              </a:defRPr>
            </a:lvl5pPr>
            <a:lvl6pPr lvl="5" rtl="0">
              <a:lnSpc>
                <a:spcPct val="100000"/>
              </a:lnSpc>
              <a:spcBef>
                <a:spcPts val="0"/>
              </a:spcBef>
              <a:spcAft>
                <a:spcPts val="0"/>
              </a:spcAft>
              <a:buClr>
                <a:srgbClr val="FFFFFF"/>
              </a:buClr>
              <a:buSzPct val="100000"/>
              <a:buNone/>
              <a:defRPr sz="1800">
                <a:solidFill>
                  <a:srgbClr val="FFFFFF"/>
                </a:solidFill>
              </a:defRPr>
            </a:lvl6pPr>
            <a:lvl7pPr lvl="6" rtl="0">
              <a:lnSpc>
                <a:spcPct val="100000"/>
              </a:lnSpc>
              <a:spcBef>
                <a:spcPts val="0"/>
              </a:spcBef>
              <a:spcAft>
                <a:spcPts val="0"/>
              </a:spcAft>
              <a:buClr>
                <a:srgbClr val="FFFFFF"/>
              </a:buClr>
              <a:buSzPct val="100000"/>
              <a:buNone/>
              <a:defRPr sz="1800">
                <a:solidFill>
                  <a:srgbClr val="FFFFFF"/>
                </a:solidFill>
              </a:defRPr>
            </a:lvl7pPr>
            <a:lvl8pPr lvl="7" rtl="0">
              <a:lnSpc>
                <a:spcPct val="100000"/>
              </a:lnSpc>
              <a:spcBef>
                <a:spcPts val="0"/>
              </a:spcBef>
              <a:spcAft>
                <a:spcPts val="0"/>
              </a:spcAft>
              <a:buClr>
                <a:srgbClr val="FFFFFF"/>
              </a:buClr>
              <a:buSzPct val="100000"/>
              <a:buNone/>
              <a:defRPr sz="1800">
                <a:solidFill>
                  <a:srgbClr val="FFFFFF"/>
                </a:solidFill>
              </a:defRPr>
            </a:lvl8pPr>
            <a:lvl9pPr lvl="8" rtl="0">
              <a:lnSpc>
                <a:spcPct val="100000"/>
              </a:lnSpc>
              <a:spcBef>
                <a:spcPts val="0"/>
              </a:spcBef>
              <a:spcAft>
                <a:spcPts val="0"/>
              </a:spcAft>
              <a:buClr>
                <a:srgbClr val="FFFFFF"/>
              </a:buClr>
              <a:buSzPct val="100000"/>
              <a:buNone/>
              <a:defRPr sz="1800">
                <a:solidFill>
                  <a:srgbClr val="FFFFFF"/>
                </a:solidFill>
              </a:defRPr>
            </a:lvl9pPr>
          </a:lstStyle>
          <a:p>
            <a:endParaRPr/>
          </a:p>
        </p:txBody>
      </p:sp>
      <p:sp>
        <p:nvSpPr>
          <p:cNvPr id="177" name="Shape 177"/>
          <p:cNvSpPr txBox="1">
            <a:spLocks noGrp="1"/>
          </p:cNvSpPr>
          <p:nvPr>
            <p:ph type="body" idx="2"/>
          </p:nvPr>
        </p:nvSpPr>
        <p:spPr>
          <a:xfrm>
            <a:off x="284906" y="1452450"/>
            <a:ext cx="6256575" cy="3040500"/>
          </a:xfrm>
          <a:prstGeom prst="rect">
            <a:avLst/>
          </a:prstGeom>
        </p:spPr>
        <p:txBody>
          <a:bodyPr wrap="square" lIns="91425" tIns="91425" rIns="91425" bIns="91425" anchor="t" anchorCtr="0"/>
          <a:lstStyle>
            <a:lvl1pPr lvl="0" rtl="0">
              <a:spcBef>
                <a:spcPts val="0"/>
              </a:spcBef>
              <a:buClr>
                <a:srgbClr val="FFFFFF"/>
              </a:buClr>
              <a:buSzPct val="100000"/>
              <a:defRPr sz="1400">
                <a:solidFill>
                  <a:srgbClr val="FFFFFF"/>
                </a:solidFill>
              </a:defRPr>
            </a:lvl1pPr>
            <a:lvl2pPr lvl="1" rtl="0">
              <a:spcBef>
                <a:spcPts val="0"/>
              </a:spcBef>
              <a:buClr>
                <a:srgbClr val="FFFFFF"/>
              </a:buClr>
              <a:buSzPct val="100000"/>
              <a:defRPr sz="1200">
                <a:solidFill>
                  <a:srgbClr val="FFFFFF"/>
                </a:solidFill>
              </a:defRPr>
            </a:lvl2pPr>
            <a:lvl3pPr lvl="2" rtl="0">
              <a:spcBef>
                <a:spcPts val="0"/>
              </a:spcBef>
              <a:buClr>
                <a:srgbClr val="FFFFFF"/>
              </a:buClr>
              <a:buSzPct val="100000"/>
              <a:defRPr sz="1200">
                <a:solidFill>
                  <a:srgbClr val="FFFFFF"/>
                </a:solidFill>
              </a:defRPr>
            </a:lvl3pPr>
            <a:lvl4pPr lvl="3" rtl="0">
              <a:spcBef>
                <a:spcPts val="0"/>
              </a:spcBef>
              <a:buClr>
                <a:srgbClr val="FFFFFF"/>
              </a:buClr>
              <a:buSzPct val="100000"/>
              <a:defRPr sz="1200">
                <a:solidFill>
                  <a:srgbClr val="FFFFFF"/>
                </a:solidFill>
              </a:defRPr>
            </a:lvl4pPr>
            <a:lvl5pPr lvl="4" rtl="0">
              <a:spcBef>
                <a:spcPts val="0"/>
              </a:spcBef>
              <a:buClr>
                <a:srgbClr val="FFFFFF"/>
              </a:buClr>
              <a:buSzPct val="100000"/>
              <a:defRPr sz="1200">
                <a:solidFill>
                  <a:srgbClr val="FFFFFF"/>
                </a:solidFill>
              </a:defRPr>
            </a:lvl5pPr>
            <a:lvl6pPr lvl="5" rtl="0">
              <a:spcBef>
                <a:spcPts val="0"/>
              </a:spcBef>
              <a:buClr>
                <a:srgbClr val="FFFFFF"/>
              </a:buClr>
              <a:buSzPct val="100000"/>
              <a:defRPr sz="1200">
                <a:solidFill>
                  <a:srgbClr val="FFFFFF"/>
                </a:solidFill>
              </a:defRPr>
            </a:lvl6pPr>
            <a:lvl7pPr lvl="6" rtl="0">
              <a:spcBef>
                <a:spcPts val="0"/>
              </a:spcBef>
              <a:buClr>
                <a:srgbClr val="FFFFFF"/>
              </a:buClr>
              <a:buSzPct val="100000"/>
              <a:defRPr sz="1200">
                <a:solidFill>
                  <a:srgbClr val="FFFFFF"/>
                </a:solidFill>
              </a:defRPr>
            </a:lvl7pPr>
            <a:lvl8pPr lvl="7" rtl="0">
              <a:spcBef>
                <a:spcPts val="0"/>
              </a:spcBef>
              <a:buClr>
                <a:srgbClr val="FFFFFF"/>
              </a:buClr>
              <a:buSzPct val="100000"/>
              <a:defRPr sz="1200">
                <a:solidFill>
                  <a:srgbClr val="FFFFFF"/>
                </a:solidFill>
              </a:defRPr>
            </a:lvl8pPr>
            <a:lvl9pPr lvl="8" rtl="0">
              <a:spcBef>
                <a:spcPts val="0"/>
              </a:spcBef>
              <a:buClr>
                <a:srgbClr val="FFFFFF"/>
              </a:buClr>
              <a:buSzPct val="100000"/>
              <a:defRPr sz="1200">
                <a:solidFill>
                  <a:srgbClr val="FFFFFF"/>
                </a:solidFill>
              </a:defRPr>
            </a:lvl9pPr>
          </a:lstStyle>
          <a:p>
            <a:endParaRPr/>
          </a:p>
        </p:txBody>
      </p:sp>
    </p:spTree>
    <p:extLst>
      <p:ext uri="{BB962C8B-B14F-4D97-AF65-F5344CB8AC3E}">
        <p14:creationId xmlns:p14="http://schemas.microsoft.com/office/powerpoint/2010/main" xmlns="" val="2495683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ake a point">
    <p:spTree>
      <p:nvGrpSpPr>
        <p:cNvPr id="1" name="Shape 178"/>
        <p:cNvGrpSpPr/>
        <p:nvPr/>
      </p:nvGrpSpPr>
      <p:grpSpPr>
        <a:xfrm>
          <a:off x="0" y="0"/>
          <a:ext cx="0" cy="0"/>
          <a:chOff x="0" y="0"/>
          <a:chExt cx="0" cy="0"/>
        </a:xfrm>
      </p:grpSpPr>
      <p:sp>
        <p:nvSpPr>
          <p:cNvPr id="179" name="Shape 179"/>
          <p:cNvSpPr txBox="1">
            <a:spLocks noGrp="1"/>
          </p:cNvSpPr>
          <p:nvPr>
            <p:ph type="subTitle" idx="1"/>
          </p:nvPr>
        </p:nvSpPr>
        <p:spPr>
          <a:xfrm>
            <a:off x="299476" y="2698450"/>
            <a:ext cx="6161625" cy="393600"/>
          </a:xfrm>
          <a:prstGeom prst="rect">
            <a:avLst/>
          </a:prstGeom>
        </p:spPr>
        <p:txBody>
          <a:bodyPr wrap="square" lIns="91425" tIns="91425" rIns="91425" bIns="91425" anchor="t" anchorCtr="0"/>
          <a:lstStyle>
            <a:lvl1pPr lvl="0" algn="ctr" rtl="0">
              <a:lnSpc>
                <a:spcPct val="100000"/>
              </a:lnSpc>
              <a:spcBef>
                <a:spcPts val="0"/>
              </a:spcBef>
              <a:spcAft>
                <a:spcPts val="0"/>
              </a:spcAft>
              <a:buClr>
                <a:srgbClr val="FFFFFF"/>
              </a:buClr>
              <a:buNone/>
              <a:defRPr>
                <a:solidFill>
                  <a:srgbClr val="FFFFFF"/>
                </a:solidFill>
              </a:defRPr>
            </a:lvl1pPr>
            <a:lvl2pPr lvl="1" rtl="0">
              <a:lnSpc>
                <a:spcPct val="100000"/>
              </a:lnSpc>
              <a:spcBef>
                <a:spcPts val="0"/>
              </a:spcBef>
              <a:spcAft>
                <a:spcPts val="0"/>
              </a:spcAft>
              <a:buClr>
                <a:srgbClr val="12B5EA"/>
              </a:buClr>
              <a:buSzPct val="100000"/>
              <a:buNone/>
              <a:defRPr sz="1400">
                <a:solidFill>
                  <a:srgbClr val="12B5EA"/>
                </a:solidFill>
              </a:defRPr>
            </a:lvl2pPr>
            <a:lvl3pPr lvl="2" rtl="0">
              <a:lnSpc>
                <a:spcPct val="100000"/>
              </a:lnSpc>
              <a:spcBef>
                <a:spcPts val="0"/>
              </a:spcBef>
              <a:spcAft>
                <a:spcPts val="0"/>
              </a:spcAft>
              <a:buClr>
                <a:srgbClr val="12B5EA"/>
              </a:buClr>
              <a:buSzPct val="100000"/>
              <a:buNone/>
              <a:defRPr sz="1400">
                <a:solidFill>
                  <a:srgbClr val="12B5EA"/>
                </a:solidFill>
              </a:defRPr>
            </a:lvl3pPr>
            <a:lvl4pPr lvl="3" rtl="0">
              <a:lnSpc>
                <a:spcPct val="100000"/>
              </a:lnSpc>
              <a:spcBef>
                <a:spcPts val="0"/>
              </a:spcBef>
              <a:spcAft>
                <a:spcPts val="0"/>
              </a:spcAft>
              <a:buClr>
                <a:srgbClr val="12B5EA"/>
              </a:buClr>
              <a:buSzPct val="100000"/>
              <a:buNone/>
              <a:defRPr sz="1400">
                <a:solidFill>
                  <a:srgbClr val="12B5EA"/>
                </a:solidFill>
              </a:defRPr>
            </a:lvl4pPr>
            <a:lvl5pPr lvl="4" rtl="0">
              <a:lnSpc>
                <a:spcPct val="100000"/>
              </a:lnSpc>
              <a:spcBef>
                <a:spcPts val="0"/>
              </a:spcBef>
              <a:spcAft>
                <a:spcPts val="0"/>
              </a:spcAft>
              <a:buClr>
                <a:srgbClr val="12B5EA"/>
              </a:buClr>
              <a:buSzPct val="100000"/>
              <a:buNone/>
              <a:defRPr sz="1400">
                <a:solidFill>
                  <a:srgbClr val="12B5EA"/>
                </a:solidFill>
              </a:defRPr>
            </a:lvl5pPr>
            <a:lvl6pPr lvl="5" rtl="0">
              <a:lnSpc>
                <a:spcPct val="100000"/>
              </a:lnSpc>
              <a:spcBef>
                <a:spcPts val="0"/>
              </a:spcBef>
              <a:spcAft>
                <a:spcPts val="0"/>
              </a:spcAft>
              <a:buClr>
                <a:srgbClr val="12B5EA"/>
              </a:buClr>
              <a:buSzPct val="100000"/>
              <a:buNone/>
              <a:defRPr sz="1400">
                <a:solidFill>
                  <a:srgbClr val="12B5EA"/>
                </a:solidFill>
              </a:defRPr>
            </a:lvl6pPr>
            <a:lvl7pPr lvl="6" rtl="0">
              <a:lnSpc>
                <a:spcPct val="100000"/>
              </a:lnSpc>
              <a:spcBef>
                <a:spcPts val="0"/>
              </a:spcBef>
              <a:spcAft>
                <a:spcPts val="0"/>
              </a:spcAft>
              <a:buClr>
                <a:srgbClr val="12B5EA"/>
              </a:buClr>
              <a:buSzPct val="100000"/>
              <a:buNone/>
              <a:defRPr sz="1400">
                <a:solidFill>
                  <a:srgbClr val="12B5EA"/>
                </a:solidFill>
              </a:defRPr>
            </a:lvl7pPr>
            <a:lvl8pPr lvl="7" rtl="0">
              <a:lnSpc>
                <a:spcPct val="100000"/>
              </a:lnSpc>
              <a:spcBef>
                <a:spcPts val="0"/>
              </a:spcBef>
              <a:spcAft>
                <a:spcPts val="0"/>
              </a:spcAft>
              <a:buClr>
                <a:srgbClr val="12B5EA"/>
              </a:buClr>
              <a:buSzPct val="100000"/>
              <a:buNone/>
              <a:defRPr sz="1400">
                <a:solidFill>
                  <a:srgbClr val="12B5EA"/>
                </a:solidFill>
              </a:defRPr>
            </a:lvl8pPr>
            <a:lvl9pPr lvl="8" rtl="0">
              <a:lnSpc>
                <a:spcPct val="100000"/>
              </a:lnSpc>
              <a:spcBef>
                <a:spcPts val="0"/>
              </a:spcBef>
              <a:spcAft>
                <a:spcPts val="0"/>
              </a:spcAft>
              <a:buClr>
                <a:srgbClr val="12B5EA"/>
              </a:buClr>
              <a:buSzPct val="100000"/>
              <a:buNone/>
              <a:defRPr sz="1400">
                <a:solidFill>
                  <a:srgbClr val="12B5EA"/>
                </a:solidFill>
              </a:defRPr>
            </a:lvl9pPr>
          </a:lstStyle>
          <a:p>
            <a:endParaRPr/>
          </a:p>
        </p:txBody>
      </p:sp>
      <p:sp>
        <p:nvSpPr>
          <p:cNvPr id="180" name="Shape 180"/>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algn="ctr" rtl="0">
              <a:spcBef>
                <a:spcPts val="0"/>
              </a:spcBef>
              <a:buClr>
                <a:srgbClr val="FFFFFF"/>
              </a:buClr>
              <a:buSzPct val="100000"/>
              <a:defRPr sz="2400" b="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endParaRPr/>
          </a:p>
        </p:txBody>
      </p:sp>
    </p:spTree>
    <p:extLst>
      <p:ext uri="{BB962C8B-B14F-4D97-AF65-F5344CB8AC3E}">
        <p14:creationId xmlns:p14="http://schemas.microsoft.com/office/powerpoint/2010/main" xmlns="" val="2220795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183" name="Shape 183"/>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FFFFFF"/>
              </a:buClr>
              <a:buSzPct val="1000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FFFFFF"/>
              </a:buClr>
              <a:buSzPct val="100000"/>
              <a:buNone/>
              <a:defRPr sz="1800">
                <a:solidFill>
                  <a:srgbClr val="FFFFFF"/>
                </a:solidFill>
              </a:defRPr>
            </a:lvl2pPr>
            <a:lvl3pPr lvl="2" rtl="0">
              <a:lnSpc>
                <a:spcPct val="100000"/>
              </a:lnSpc>
              <a:spcBef>
                <a:spcPts val="0"/>
              </a:spcBef>
              <a:spcAft>
                <a:spcPts val="0"/>
              </a:spcAft>
              <a:buClr>
                <a:srgbClr val="FFFFFF"/>
              </a:buClr>
              <a:buSzPct val="100000"/>
              <a:buNone/>
              <a:defRPr sz="1800">
                <a:solidFill>
                  <a:srgbClr val="FFFFFF"/>
                </a:solidFill>
              </a:defRPr>
            </a:lvl3pPr>
            <a:lvl4pPr lvl="3" rtl="0">
              <a:lnSpc>
                <a:spcPct val="100000"/>
              </a:lnSpc>
              <a:spcBef>
                <a:spcPts val="0"/>
              </a:spcBef>
              <a:spcAft>
                <a:spcPts val="0"/>
              </a:spcAft>
              <a:buClr>
                <a:srgbClr val="FFFFFF"/>
              </a:buClr>
              <a:buSzPct val="100000"/>
              <a:buNone/>
              <a:defRPr sz="1800">
                <a:solidFill>
                  <a:srgbClr val="FFFFFF"/>
                </a:solidFill>
              </a:defRPr>
            </a:lvl4pPr>
            <a:lvl5pPr lvl="4" rtl="0">
              <a:lnSpc>
                <a:spcPct val="100000"/>
              </a:lnSpc>
              <a:spcBef>
                <a:spcPts val="0"/>
              </a:spcBef>
              <a:spcAft>
                <a:spcPts val="0"/>
              </a:spcAft>
              <a:buClr>
                <a:srgbClr val="FFFFFF"/>
              </a:buClr>
              <a:buSzPct val="100000"/>
              <a:buNone/>
              <a:defRPr sz="1800">
                <a:solidFill>
                  <a:srgbClr val="FFFFFF"/>
                </a:solidFill>
              </a:defRPr>
            </a:lvl5pPr>
            <a:lvl6pPr lvl="5" rtl="0">
              <a:lnSpc>
                <a:spcPct val="100000"/>
              </a:lnSpc>
              <a:spcBef>
                <a:spcPts val="0"/>
              </a:spcBef>
              <a:spcAft>
                <a:spcPts val="0"/>
              </a:spcAft>
              <a:buClr>
                <a:srgbClr val="FFFFFF"/>
              </a:buClr>
              <a:buSzPct val="100000"/>
              <a:buNone/>
              <a:defRPr sz="1800">
                <a:solidFill>
                  <a:srgbClr val="FFFFFF"/>
                </a:solidFill>
              </a:defRPr>
            </a:lvl6pPr>
            <a:lvl7pPr lvl="6" rtl="0">
              <a:lnSpc>
                <a:spcPct val="100000"/>
              </a:lnSpc>
              <a:spcBef>
                <a:spcPts val="0"/>
              </a:spcBef>
              <a:spcAft>
                <a:spcPts val="0"/>
              </a:spcAft>
              <a:buClr>
                <a:srgbClr val="FFFFFF"/>
              </a:buClr>
              <a:buSzPct val="100000"/>
              <a:buNone/>
              <a:defRPr sz="1800">
                <a:solidFill>
                  <a:srgbClr val="FFFFFF"/>
                </a:solidFill>
              </a:defRPr>
            </a:lvl7pPr>
            <a:lvl8pPr lvl="7" rtl="0">
              <a:lnSpc>
                <a:spcPct val="100000"/>
              </a:lnSpc>
              <a:spcBef>
                <a:spcPts val="0"/>
              </a:spcBef>
              <a:spcAft>
                <a:spcPts val="0"/>
              </a:spcAft>
              <a:buClr>
                <a:srgbClr val="FFFFFF"/>
              </a:buClr>
              <a:buSzPct val="100000"/>
              <a:buNone/>
              <a:defRPr sz="1800">
                <a:solidFill>
                  <a:srgbClr val="FFFFFF"/>
                </a:solidFill>
              </a:defRPr>
            </a:lvl8pPr>
            <a:lvl9pPr lvl="8" rtl="0">
              <a:lnSpc>
                <a:spcPct val="100000"/>
              </a:lnSpc>
              <a:spcBef>
                <a:spcPts val="0"/>
              </a:spcBef>
              <a:spcAft>
                <a:spcPts val="0"/>
              </a:spcAft>
              <a:buClr>
                <a:srgbClr val="FFFFFF"/>
              </a:buClr>
              <a:buSzPct val="100000"/>
              <a:buNone/>
              <a:defRPr sz="1800">
                <a:solidFill>
                  <a:srgbClr val="FFFFFF"/>
                </a:solidFill>
              </a:defRPr>
            </a:lvl9pPr>
          </a:lstStyle>
          <a:p>
            <a:endParaRPr/>
          </a:p>
        </p:txBody>
      </p:sp>
      <p:sp>
        <p:nvSpPr>
          <p:cNvPr id="184" name="Shape 184"/>
          <p:cNvSpPr txBox="1">
            <a:spLocks noGrp="1"/>
          </p:cNvSpPr>
          <p:nvPr>
            <p:ph type="body" idx="2"/>
          </p:nvPr>
        </p:nvSpPr>
        <p:spPr>
          <a:xfrm>
            <a:off x="3405413" y="1452450"/>
            <a:ext cx="2773575" cy="2381400"/>
          </a:xfrm>
          <a:prstGeom prst="rect">
            <a:avLst/>
          </a:prstGeom>
        </p:spPr>
        <p:txBody>
          <a:bodyPr wrap="square" lIns="91425" tIns="91425" rIns="91425" bIns="91425" anchor="t" anchorCtr="0"/>
          <a:lstStyle>
            <a:lvl1pPr lvl="0" rtl="0">
              <a:spcBef>
                <a:spcPts val="0"/>
              </a:spcBef>
              <a:buClr>
                <a:srgbClr val="FFFFFF"/>
              </a:buClr>
              <a:buSzPct val="100000"/>
              <a:defRPr sz="1400">
                <a:solidFill>
                  <a:srgbClr val="FFFFFF"/>
                </a:solidFill>
              </a:defRPr>
            </a:lvl1pPr>
            <a:lvl2pPr lvl="1" rtl="0">
              <a:spcBef>
                <a:spcPts val="0"/>
              </a:spcBef>
              <a:buClr>
                <a:srgbClr val="FFFFFF"/>
              </a:buClr>
              <a:buSzPct val="100000"/>
              <a:defRPr sz="1200">
                <a:solidFill>
                  <a:srgbClr val="FFFFFF"/>
                </a:solidFill>
              </a:defRPr>
            </a:lvl2pPr>
            <a:lvl3pPr lvl="2" rtl="0">
              <a:spcBef>
                <a:spcPts val="0"/>
              </a:spcBef>
              <a:buClr>
                <a:srgbClr val="FFFFFF"/>
              </a:buClr>
              <a:buSzPct val="100000"/>
              <a:defRPr sz="1200">
                <a:solidFill>
                  <a:srgbClr val="FFFFFF"/>
                </a:solidFill>
              </a:defRPr>
            </a:lvl3pPr>
            <a:lvl4pPr lvl="3" rtl="0">
              <a:spcBef>
                <a:spcPts val="0"/>
              </a:spcBef>
              <a:buClr>
                <a:srgbClr val="FFFFFF"/>
              </a:buClr>
              <a:buSzPct val="100000"/>
              <a:defRPr sz="1200">
                <a:solidFill>
                  <a:srgbClr val="FFFFFF"/>
                </a:solidFill>
              </a:defRPr>
            </a:lvl4pPr>
            <a:lvl5pPr lvl="4" rtl="0">
              <a:spcBef>
                <a:spcPts val="0"/>
              </a:spcBef>
              <a:buClr>
                <a:srgbClr val="FFFFFF"/>
              </a:buClr>
              <a:buSzPct val="100000"/>
              <a:defRPr sz="1200">
                <a:solidFill>
                  <a:srgbClr val="FFFFFF"/>
                </a:solidFill>
              </a:defRPr>
            </a:lvl5pPr>
            <a:lvl6pPr lvl="5" rtl="0">
              <a:spcBef>
                <a:spcPts val="0"/>
              </a:spcBef>
              <a:buClr>
                <a:srgbClr val="FFFFFF"/>
              </a:buClr>
              <a:buSzPct val="100000"/>
              <a:defRPr sz="1200">
                <a:solidFill>
                  <a:srgbClr val="FFFFFF"/>
                </a:solidFill>
              </a:defRPr>
            </a:lvl6pPr>
            <a:lvl7pPr lvl="6" rtl="0">
              <a:spcBef>
                <a:spcPts val="0"/>
              </a:spcBef>
              <a:buClr>
                <a:srgbClr val="FFFFFF"/>
              </a:buClr>
              <a:buSzPct val="100000"/>
              <a:defRPr sz="1200">
                <a:solidFill>
                  <a:srgbClr val="FFFFFF"/>
                </a:solidFill>
              </a:defRPr>
            </a:lvl7pPr>
            <a:lvl8pPr lvl="7" rtl="0">
              <a:spcBef>
                <a:spcPts val="0"/>
              </a:spcBef>
              <a:buClr>
                <a:srgbClr val="FFFFFF"/>
              </a:buClr>
              <a:buSzPct val="100000"/>
              <a:defRPr sz="1200">
                <a:solidFill>
                  <a:srgbClr val="FFFFFF"/>
                </a:solidFill>
              </a:defRPr>
            </a:lvl8pPr>
            <a:lvl9pPr lvl="8" rtl="0">
              <a:spcBef>
                <a:spcPts val="0"/>
              </a:spcBef>
              <a:buClr>
                <a:srgbClr val="FFFFFF"/>
              </a:buClr>
              <a:buSzPct val="100000"/>
              <a:defRPr sz="1200">
                <a:solidFill>
                  <a:srgbClr val="FFFFFF"/>
                </a:solidFill>
              </a:defRPr>
            </a:lvl9pPr>
          </a:lstStyle>
          <a:p>
            <a:endParaRPr/>
          </a:p>
        </p:txBody>
      </p:sp>
      <p:sp>
        <p:nvSpPr>
          <p:cNvPr id="185" name="Shape 185"/>
          <p:cNvSpPr txBox="1">
            <a:spLocks noGrp="1"/>
          </p:cNvSpPr>
          <p:nvPr>
            <p:ph type="body" idx="3"/>
          </p:nvPr>
        </p:nvSpPr>
        <p:spPr>
          <a:xfrm>
            <a:off x="284906" y="1452450"/>
            <a:ext cx="2773575" cy="2381400"/>
          </a:xfrm>
          <a:prstGeom prst="rect">
            <a:avLst/>
          </a:prstGeom>
        </p:spPr>
        <p:txBody>
          <a:bodyPr wrap="square" lIns="91425" tIns="91425" rIns="91425" bIns="91425" anchor="t" anchorCtr="0"/>
          <a:lstStyle>
            <a:lvl1pPr lvl="0" rtl="0">
              <a:spcBef>
                <a:spcPts val="0"/>
              </a:spcBef>
              <a:buClr>
                <a:srgbClr val="FFFFFF"/>
              </a:buClr>
              <a:buSzPct val="100000"/>
              <a:defRPr sz="1400">
                <a:solidFill>
                  <a:srgbClr val="FFFFFF"/>
                </a:solidFill>
              </a:defRPr>
            </a:lvl1pPr>
            <a:lvl2pPr lvl="1" rtl="0">
              <a:spcBef>
                <a:spcPts val="0"/>
              </a:spcBef>
              <a:buClr>
                <a:srgbClr val="FFFFFF"/>
              </a:buClr>
              <a:buSzPct val="100000"/>
              <a:defRPr sz="1200">
                <a:solidFill>
                  <a:srgbClr val="FFFFFF"/>
                </a:solidFill>
              </a:defRPr>
            </a:lvl2pPr>
            <a:lvl3pPr lvl="2" rtl="0">
              <a:spcBef>
                <a:spcPts val="0"/>
              </a:spcBef>
              <a:buClr>
                <a:srgbClr val="FFFFFF"/>
              </a:buClr>
              <a:buSzPct val="100000"/>
              <a:defRPr sz="1200">
                <a:solidFill>
                  <a:srgbClr val="FFFFFF"/>
                </a:solidFill>
              </a:defRPr>
            </a:lvl3pPr>
            <a:lvl4pPr lvl="3" rtl="0">
              <a:spcBef>
                <a:spcPts val="0"/>
              </a:spcBef>
              <a:buClr>
                <a:srgbClr val="FFFFFF"/>
              </a:buClr>
              <a:buSzPct val="100000"/>
              <a:defRPr sz="1200">
                <a:solidFill>
                  <a:srgbClr val="FFFFFF"/>
                </a:solidFill>
              </a:defRPr>
            </a:lvl4pPr>
            <a:lvl5pPr lvl="4" rtl="0">
              <a:spcBef>
                <a:spcPts val="0"/>
              </a:spcBef>
              <a:buClr>
                <a:srgbClr val="FFFFFF"/>
              </a:buClr>
              <a:buSzPct val="100000"/>
              <a:defRPr sz="1200">
                <a:solidFill>
                  <a:srgbClr val="FFFFFF"/>
                </a:solidFill>
              </a:defRPr>
            </a:lvl5pPr>
            <a:lvl6pPr lvl="5" rtl="0">
              <a:spcBef>
                <a:spcPts val="0"/>
              </a:spcBef>
              <a:buClr>
                <a:srgbClr val="FFFFFF"/>
              </a:buClr>
              <a:buSzPct val="100000"/>
              <a:defRPr sz="1200">
                <a:solidFill>
                  <a:srgbClr val="FFFFFF"/>
                </a:solidFill>
              </a:defRPr>
            </a:lvl6pPr>
            <a:lvl7pPr lvl="6" rtl="0">
              <a:spcBef>
                <a:spcPts val="0"/>
              </a:spcBef>
              <a:buClr>
                <a:srgbClr val="FFFFFF"/>
              </a:buClr>
              <a:buSzPct val="100000"/>
              <a:defRPr sz="1200">
                <a:solidFill>
                  <a:srgbClr val="FFFFFF"/>
                </a:solidFill>
              </a:defRPr>
            </a:lvl7pPr>
            <a:lvl8pPr lvl="7" rtl="0">
              <a:spcBef>
                <a:spcPts val="0"/>
              </a:spcBef>
              <a:buClr>
                <a:srgbClr val="FFFFFF"/>
              </a:buClr>
              <a:buSzPct val="100000"/>
              <a:defRPr sz="1200">
                <a:solidFill>
                  <a:srgbClr val="FFFFFF"/>
                </a:solidFill>
              </a:defRPr>
            </a:lvl8pPr>
            <a:lvl9pPr lvl="8" rtl="0">
              <a:spcBef>
                <a:spcPts val="0"/>
              </a:spcBef>
              <a:buClr>
                <a:srgbClr val="FFFFFF"/>
              </a:buClr>
              <a:buSzPct val="100000"/>
              <a:defRPr sz="1200">
                <a:solidFill>
                  <a:srgbClr val="FFFFFF"/>
                </a:solidFill>
              </a:defRPr>
            </a:lvl9pPr>
          </a:lstStyle>
          <a:p>
            <a:endParaRPr/>
          </a:p>
        </p:txBody>
      </p:sp>
    </p:spTree>
    <p:extLst>
      <p:ext uri="{BB962C8B-B14F-4D97-AF65-F5344CB8AC3E}">
        <p14:creationId xmlns:p14="http://schemas.microsoft.com/office/powerpoint/2010/main" xmlns="" val="31732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Three Columns">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188" name="Shape 188"/>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FFFFFF"/>
              </a:buClr>
              <a:buSzPct val="1000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FFFFFF"/>
              </a:buClr>
              <a:buSzPct val="100000"/>
              <a:buNone/>
              <a:defRPr sz="1800">
                <a:solidFill>
                  <a:srgbClr val="FFFFFF"/>
                </a:solidFill>
              </a:defRPr>
            </a:lvl2pPr>
            <a:lvl3pPr lvl="2" rtl="0">
              <a:lnSpc>
                <a:spcPct val="100000"/>
              </a:lnSpc>
              <a:spcBef>
                <a:spcPts val="0"/>
              </a:spcBef>
              <a:spcAft>
                <a:spcPts val="0"/>
              </a:spcAft>
              <a:buClr>
                <a:srgbClr val="FFFFFF"/>
              </a:buClr>
              <a:buSzPct val="100000"/>
              <a:buNone/>
              <a:defRPr sz="1800">
                <a:solidFill>
                  <a:srgbClr val="FFFFFF"/>
                </a:solidFill>
              </a:defRPr>
            </a:lvl3pPr>
            <a:lvl4pPr lvl="3" rtl="0">
              <a:lnSpc>
                <a:spcPct val="100000"/>
              </a:lnSpc>
              <a:spcBef>
                <a:spcPts val="0"/>
              </a:spcBef>
              <a:spcAft>
                <a:spcPts val="0"/>
              </a:spcAft>
              <a:buClr>
                <a:srgbClr val="FFFFFF"/>
              </a:buClr>
              <a:buSzPct val="100000"/>
              <a:buNone/>
              <a:defRPr sz="1800">
                <a:solidFill>
                  <a:srgbClr val="FFFFFF"/>
                </a:solidFill>
              </a:defRPr>
            </a:lvl4pPr>
            <a:lvl5pPr lvl="4" rtl="0">
              <a:lnSpc>
                <a:spcPct val="100000"/>
              </a:lnSpc>
              <a:spcBef>
                <a:spcPts val="0"/>
              </a:spcBef>
              <a:spcAft>
                <a:spcPts val="0"/>
              </a:spcAft>
              <a:buClr>
                <a:srgbClr val="FFFFFF"/>
              </a:buClr>
              <a:buSzPct val="100000"/>
              <a:buNone/>
              <a:defRPr sz="1800">
                <a:solidFill>
                  <a:srgbClr val="FFFFFF"/>
                </a:solidFill>
              </a:defRPr>
            </a:lvl5pPr>
            <a:lvl6pPr lvl="5" rtl="0">
              <a:lnSpc>
                <a:spcPct val="100000"/>
              </a:lnSpc>
              <a:spcBef>
                <a:spcPts val="0"/>
              </a:spcBef>
              <a:spcAft>
                <a:spcPts val="0"/>
              </a:spcAft>
              <a:buClr>
                <a:srgbClr val="FFFFFF"/>
              </a:buClr>
              <a:buSzPct val="100000"/>
              <a:buNone/>
              <a:defRPr sz="1800">
                <a:solidFill>
                  <a:srgbClr val="FFFFFF"/>
                </a:solidFill>
              </a:defRPr>
            </a:lvl6pPr>
            <a:lvl7pPr lvl="6" rtl="0">
              <a:lnSpc>
                <a:spcPct val="100000"/>
              </a:lnSpc>
              <a:spcBef>
                <a:spcPts val="0"/>
              </a:spcBef>
              <a:spcAft>
                <a:spcPts val="0"/>
              </a:spcAft>
              <a:buClr>
                <a:srgbClr val="FFFFFF"/>
              </a:buClr>
              <a:buSzPct val="100000"/>
              <a:buNone/>
              <a:defRPr sz="1800">
                <a:solidFill>
                  <a:srgbClr val="FFFFFF"/>
                </a:solidFill>
              </a:defRPr>
            </a:lvl7pPr>
            <a:lvl8pPr lvl="7" rtl="0">
              <a:lnSpc>
                <a:spcPct val="100000"/>
              </a:lnSpc>
              <a:spcBef>
                <a:spcPts val="0"/>
              </a:spcBef>
              <a:spcAft>
                <a:spcPts val="0"/>
              </a:spcAft>
              <a:buClr>
                <a:srgbClr val="FFFFFF"/>
              </a:buClr>
              <a:buSzPct val="100000"/>
              <a:buNone/>
              <a:defRPr sz="1800">
                <a:solidFill>
                  <a:srgbClr val="FFFFFF"/>
                </a:solidFill>
              </a:defRPr>
            </a:lvl8pPr>
            <a:lvl9pPr lvl="8" rtl="0">
              <a:lnSpc>
                <a:spcPct val="100000"/>
              </a:lnSpc>
              <a:spcBef>
                <a:spcPts val="0"/>
              </a:spcBef>
              <a:spcAft>
                <a:spcPts val="0"/>
              </a:spcAft>
              <a:buClr>
                <a:srgbClr val="FFFFFF"/>
              </a:buClr>
              <a:buSzPct val="100000"/>
              <a:buNone/>
              <a:defRPr sz="1800">
                <a:solidFill>
                  <a:srgbClr val="FFFFFF"/>
                </a:solidFill>
              </a:defRPr>
            </a:lvl9pPr>
          </a:lstStyle>
          <a:p>
            <a:endParaRPr/>
          </a:p>
        </p:txBody>
      </p:sp>
      <p:sp>
        <p:nvSpPr>
          <p:cNvPr id="189" name="Shape 189"/>
          <p:cNvSpPr txBox="1">
            <a:spLocks noGrp="1"/>
          </p:cNvSpPr>
          <p:nvPr>
            <p:ph type="body" idx="2"/>
          </p:nvPr>
        </p:nvSpPr>
        <p:spPr>
          <a:xfrm>
            <a:off x="284906" y="1452450"/>
            <a:ext cx="1850175" cy="2381400"/>
          </a:xfrm>
          <a:prstGeom prst="rect">
            <a:avLst/>
          </a:prstGeom>
        </p:spPr>
        <p:txBody>
          <a:bodyPr wrap="square" lIns="91425" tIns="91425" rIns="91425" bIns="91425" anchor="t" anchorCtr="0"/>
          <a:lstStyle>
            <a:lvl1pPr lvl="0" rtl="0">
              <a:spcBef>
                <a:spcPts val="0"/>
              </a:spcBef>
              <a:buClr>
                <a:srgbClr val="FFFFFF"/>
              </a:buClr>
              <a:buSzPct val="100000"/>
              <a:buChar char="●"/>
              <a:defRPr sz="1400">
                <a:solidFill>
                  <a:srgbClr val="FFFFFF"/>
                </a:solidFill>
              </a:defRPr>
            </a:lvl1pPr>
            <a:lvl2pPr lvl="1" rtl="0">
              <a:spcBef>
                <a:spcPts val="0"/>
              </a:spcBef>
              <a:buClr>
                <a:srgbClr val="FFFFFF"/>
              </a:buClr>
              <a:buSzPct val="100000"/>
              <a:buChar char="○"/>
              <a:defRPr sz="1200">
                <a:solidFill>
                  <a:srgbClr val="FFFFFF"/>
                </a:solidFill>
              </a:defRPr>
            </a:lvl2pPr>
            <a:lvl3pPr lvl="2" rtl="0">
              <a:spcBef>
                <a:spcPts val="0"/>
              </a:spcBef>
              <a:buClr>
                <a:srgbClr val="FFFFFF"/>
              </a:buClr>
              <a:buSzPct val="100000"/>
              <a:buChar char="■"/>
              <a:defRPr sz="1200">
                <a:solidFill>
                  <a:srgbClr val="FFFFFF"/>
                </a:solidFill>
              </a:defRPr>
            </a:lvl3pPr>
            <a:lvl4pPr lvl="3" rtl="0">
              <a:spcBef>
                <a:spcPts val="0"/>
              </a:spcBef>
              <a:buClr>
                <a:srgbClr val="FFFFFF"/>
              </a:buClr>
              <a:buSzPct val="100000"/>
              <a:buChar char="●"/>
              <a:defRPr sz="1200">
                <a:solidFill>
                  <a:srgbClr val="FFFFFF"/>
                </a:solidFill>
              </a:defRPr>
            </a:lvl4pPr>
            <a:lvl5pPr lvl="4" rtl="0">
              <a:spcBef>
                <a:spcPts val="0"/>
              </a:spcBef>
              <a:buClr>
                <a:srgbClr val="FFFFFF"/>
              </a:buClr>
              <a:buSzPct val="100000"/>
              <a:buChar char="○"/>
              <a:defRPr sz="1200">
                <a:solidFill>
                  <a:srgbClr val="FFFFFF"/>
                </a:solidFill>
              </a:defRPr>
            </a:lvl5pPr>
            <a:lvl6pPr lvl="5" rtl="0">
              <a:spcBef>
                <a:spcPts val="0"/>
              </a:spcBef>
              <a:buClr>
                <a:srgbClr val="FFFFFF"/>
              </a:buClr>
              <a:buSzPct val="100000"/>
              <a:buChar char="■"/>
              <a:defRPr sz="1200">
                <a:solidFill>
                  <a:srgbClr val="FFFFFF"/>
                </a:solidFill>
              </a:defRPr>
            </a:lvl6pPr>
            <a:lvl7pPr lvl="6" rtl="0">
              <a:spcBef>
                <a:spcPts val="0"/>
              </a:spcBef>
              <a:buClr>
                <a:srgbClr val="FFFFFF"/>
              </a:buClr>
              <a:buSzPct val="100000"/>
              <a:buChar char="●"/>
              <a:defRPr sz="1200">
                <a:solidFill>
                  <a:srgbClr val="FFFFFF"/>
                </a:solidFill>
              </a:defRPr>
            </a:lvl7pPr>
            <a:lvl8pPr lvl="7" rtl="0">
              <a:spcBef>
                <a:spcPts val="0"/>
              </a:spcBef>
              <a:buClr>
                <a:srgbClr val="FFFFFF"/>
              </a:buClr>
              <a:buSzPct val="100000"/>
              <a:buChar char="○"/>
              <a:defRPr sz="1200">
                <a:solidFill>
                  <a:srgbClr val="FFFFFF"/>
                </a:solidFill>
              </a:defRPr>
            </a:lvl8pPr>
            <a:lvl9pPr lvl="8" rtl="0">
              <a:spcBef>
                <a:spcPts val="0"/>
              </a:spcBef>
              <a:buClr>
                <a:srgbClr val="FFFFFF"/>
              </a:buClr>
              <a:buSzPct val="100000"/>
              <a:buChar char="■"/>
              <a:defRPr sz="1200">
                <a:solidFill>
                  <a:srgbClr val="FFFFFF"/>
                </a:solidFill>
              </a:defRPr>
            </a:lvl9pPr>
          </a:lstStyle>
          <a:p>
            <a:endParaRPr/>
          </a:p>
        </p:txBody>
      </p:sp>
      <p:sp>
        <p:nvSpPr>
          <p:cNvPr id="190" name="Shape 190"/>
          <p:cNvSpPr txBox="1">
            <a:spLocks noGrp="1"/>
          </p:cNvSpPr>
          <p:nvPr>
            <p:ph type="body" idx="3"/>
          </p:nvPr>
        </p:nvSpPr>
        <p:spPr>
          <a:xfrm>
            <a:off x="2372381" y="1452450"/>
            <a:ext cx="1850175" cy="2381400"/>
          </a:xfrm>
          <a:prstGeom prst="rect">
            <a:avLst/>
          </a:prstGeom>
        </p:spPr>
        <p:txBody>
          <a:bodyPr wrap="square" lIns="91425" tIns="91425" rIns="91425" bIns="91425" anchor="t" anchorCtr="0"/>
          <a:lstStyle>
            <a:lvl1pPr lvl="0" rtl="0">
              <a:spcBef>
                <a:spcPts val="0"/>
              </a:spcBef>
              <a:buClr>
                <a:srgbClr val="FFFFFF"/>
              </a:buClr>
              <a:buSzPct val="100000"/>
              <a:defRPr sz="1400">
                <a:solidFill>
                  <a:srgbClr val="FFFFFF"/>
                </a:solidFill>
              </a:defRPr>
            </a:lvl1pPr>
            <a:lvl2pPr lvl="1" rtl="0">
              <a:spcBef>
                <a:spcPts val="0"/>
              </a:spcBef>
              <a:buClr>
                <a:srgbClr val="FFFFFF"/>
              </a:buClr>
              <a:buSzPct val="100000"/>
              <a:defRPr sz="1200">
                <a:solidFill>
                  <a:srgbClr val="FFFFFF"/>
                </a:solidFill>
              </a:defRPr>
            </a:lvl2pPr>
            <a:lvl3pPr lvl="2" rtl="0">
              <a:spcBef>
                <a:spcPts val="0"/>
              </a:spcBef>
              <a:buClr>
                <a:srgbClr val="FFFFFF"/>
              </a:buClr>
              <a:buSzPct val="100000"/>
              <a:defRPr sz="1200">
                <a:solidFill>
                  <a:srgbClr val="FFFFFF"/>
                </a:solidFill>
              </a:defRPr>
            </a:lvl3pPr>
            <a:lvl4pPr lvl="3" rtl="0">
              <a:spcBef>
                <a:spcPts val="0"/>
              </a:spcBef>
              <a:buClr>
                <a:srgbClr val="FFFFFF"/>
              </a:buClr>
              <a:buSzPct val="100000"/>
              <a:defRPr sz="1200">
                <a:solidFill>
                  <a:srgbClr val="FFFFFF"/>
                </a:solidFill>
              </a:defRPr>
            </a:lvl4pPr>
            <a:lvl5pPr lvl="4" rtl="0">
              <a:spcBef>
                <a:spcPts val="0"/>
              </a:spcBef>
              <a:buClr>
                <a:srgbClr val="FFFFFF"/>
              </a:buClr>
              <a:buSzPct val="100000"/>
              <a:defRPr sz="1200">
                <a:solidFill>
                  <a:srgbClr val="FFFFFF"/>
                </a:solidFill>
              </a:defRPr>
            </a:lvl5pPr>
            <a:lvl6pPr lvl="5" rtl="0">
              <a:spcBef>
                <a:spcPts val="0"/>
              </a:spcBef>
              <a:buClr>
                <a:srgbClr val="FFFFFF"/>
              </a:buClr>
              <a:buSzPct val="100000"/>
              <a:defRPr sz="1200">
                <a:solidFill>
                  <a:srgbClr val="FFFFFF"/>
                </a:solidFill>
              </a:defRPr>
            </a:lvl6pPr>
            <a:lvl7pPr lvl="6" rtl="0">
              <a:spcBef>
                <a:spcPts val="0"/>
              </a:spcBef>
              <a:buClr>
                <a:srgbClr val="FFFFFF"/>
              </a:buClr>
              <a:buSzPct val="100000"/>
              <a:defRPr sz="1200">
                <a:solidFill>
                  <a:srgbClr val="FFFFFF"/>
                </a:solidFill>
              </a:defRPr>
            </a:lvl7pPr>
            <a:lvl8pPr lvl="7" rtl="0">
              <a:spcBef>
                <a:spcPts val="0"/>
              </a:spcBef>
              <a:buClr>
                <a:srgbClr val="FFFFFF"/>
              </a:buClr>
              <a:buSzPct val="100000"/>
              <a:defRPr sz="1200">
                <a:solidFill>
                  <a:srgbClr val="FFFFFF"/>
                </a:solidFill>
              </a:defRPr>
            </a:lvl8pPr>
            <a:lvl9pPr lvl="8" rtl="0">
              <a:spcBef>
                <a:spcPts val="0"/>
              </a:spcBef>
              <a:buClr>
                <a:srgbClr val="FFFFFF"/>
              </a:buClr>
              <a:buSzPct val="100000"/>
              <a:defRPr sz="1200">
                <a:solidFill>
                  <a:srgbClr val="FFFFFF"/>
                </a:solidFill>
              </a:defRPr>
            </a:lvl9pPr>
          </a:lstStyle>
          <a:p>
            <a:endParaRPr/>
          </a:p>
        </p:txBody>
      </p:sp>
      <p:sp>
        <p:nvSpPr>
          <p:cNvPr id="191" name="Shape 191"/>
          <p:cNvSpPr txBox="1">
            <a:spLocks noGrp="1"/>
          </p:cNvSpPr>
          <p:nvPr>
            <p:ph type="body" idx="4"/>
          </p:nvPr>
        </p:nvSpPr>
        <p:spPr>
          <a:xfrm>
            <a:off x="4465463" y="1452450"/>
            <a:ext cx="1850175" cy="2381400"/>
          </a:xfrm>
          <a:prstGeom prst="rect">
            <a:avLst/>
          </a:prstGeom>
        </p:spPr>
        <p:txBody>
          <a:bodyPr wrap="square" lIns="91425" tIns="91425" rIns="91425" bIns="91425" anchor="t" anchorCtr="0"/>
          <a:lstStyle>
            <a:lvl1pPr lvl="0" rtl="0">
              <a:spcBef>
                <a:spcPts val="0"/>
              </a:spcBef>
              <a:buClr>
                <a:srgbClr val="FFFFFF"/>
              </a:buClr>
              <a:buSzPct val="100000"/>
              <a:defRPr sz="1400">
                <a:solidFill>
                  <a:srgbClr val="FFFFFF"/>
                </a:solidFill>
              </a:defRPr>
            </a:lvl1pPr>
            <a:lvl2pPr lvl="1" rtl="0">
              <a:spcBef>
                <a:spcPts val="0"/>
              </a:spcBef>
              <a:buClr>
                <a:srgbClr val="FFFFFF"/>
              </a:buClr>
              <a:buSzPct val="100000"/>
              <a:defRPr sz="1200">
                <a:solidFill>
                  <a:srgbClr val="FFFFFF"/>
                </a:solidFill>
              </a:defRPr>
            </a:lvl2pPr>
            <a:lvl3pPr lvl="2" rtl="0">
              <a:spcBef>
                <a:spcPts val="0"/>
              </a:spcBef>
              <a:buClr>
                <a:srgbClr val="FFFFFF"/>
              </a:buClr>
              <a:buSzPct val="100000"/>
              <a:defRPr sz="1200">
                <a:solidFill>
                  <a:srgbClr val="FFFFFF"/>
                </a:solidFill>
              </a:defRPr>
            </a:lvl3pPr>
            <a:lvl4pPr lvl="3" rtl="0">
              <a:spcBef>
                <a:spcPts val="0"/>
              </a:spcBef>
              <a:buClr>
                <a:srgbClr val="FFFFFF"/>
              </a:buClr>
              <a:buSzPct val="100000"/>
              <a:defRPr sz="1200">
                <a:solidFill>
                  <a:srgbClr val="FFFFFF"/>
                </a:solidFill>
              </a:defRPr>
            </a:lvl4pPr>
            <a:lvl5pPr lvl="4" rtl="0">
              <a:spcBef>
                <a:spcPts val="0"/>
              </a:spcBef>
              <a:buClr>
                <a:srgbClr val="FFFFFF"/>
              </a:buClr>
              <a:buSzPct val="100000"/>
              <a:defRPr sz="1200">
                <a:solidFill>
                  <a:srgbClr val="FFFFFF"/>
                </a:solidFill>
              </a:defRPr>
            </a:lvl5pPr>
            <a:lvl6pPr lvl="5" rtl="0">
              <a:spcBef>
                <a:spcPts val="0"/>
              </a:spcBef>
              <a:buClr>
                <a:srgbClr val="FFFFFF"/>
              </a:buClr>
              <a:buSzPct val="100000"/>
              <a:defRPr sz="1200">
                <a:solidFill>
                  <a:srgbClr val="FFFFFF"/>
                </a:solidFill>
              </a:defRPr>
            </a:lvl6pPr>
            <a:lvl7pPr lvl="6" rtl="0">
              <a:spcBef>
                <a:spcPts val="0"/>
              </a:spcBef>
              <a:buClr>
                <a:srgbClr val="FFFFFF"/>
              </a:buClr>
              <a:buSzPct val="100000"/>
              <a:defRPr sz="1200">
                <a:solidFill>
                  <a:srgbClr val="FFFFFF"/>
                </a:solidFill>
              </a:defRPr>
            </a:lvl7pPr>
            <a:lvl8pPr lvl="7" rtl="0">
              <a:spcBef>
                <a:spcPts val="0"/>
              </a:spcBef>
              <a:buClr>
                <a:srgbClr val="FFFFFF"/>
              </a:buClr>
              <a:buSzPct val="100000"/>
              <a:defRPr sz="1200">
                <a:solidFill>
                  <a:srgbClr val="FFFFFF"/>
                </a:solidFill>
              </a:defRPr>
            </a:lvl8pPr>
            <a:lvl9pPr lvl="8" rtl="0">
              <a:spcBef>
                <a:spcPts val="0"/>
              </a:spcBef>
              <a:buClr>
                <a:srgbClr val="FFFFFF"/>
              </a:buClr>
              <a:buSzPct val="100000"/>
              <a:defRPr sz="1200">
                <a:solidFill>
                  <a:srgbClr val="FFFFFF"/>
                </a:solidFill>
              </a:defRPr>
            </a:lvl9pPr>
          </a:lstStyle>
          <a:p>
            <a:endParaRPr/>
          </a:p>
        </p:txBody>
      </p:sp>
    </p:spTree>
    <p:extLst>
      <p:ext uri="{BB962C8B-B14F-4D97-AF65-F5344CB8AC3E}">
        <p14:creationId xmlns:p14="http://schemas.microsoft.com/office/powerpoint/2010/main" xmlns="" val="2535368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Four Columns 1">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194" name="Shape 194"/>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FFFFFF"/>
              </a:buClr>
              <a:buSzPct val="1000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800">
                <a:solidFill>
                  <a:srgbClr val="86AF15"/>
                </a:solidFill>
              </a:defRPr>
            </a:lvl2pPr>
            <a:lvl3pPr lvl="2" rtl="0">
              <a:lnSpc>
                <a:spcPct val="100000"/>
              </a:lnSpc>
              <a:spcBef>
                <a:spcPts val="0"/>
              </a:spcBef>
              <a:spcAft>
                <a:spcPts val="0"/>
              </a:spcAft>
              <a:buClr>
                <a:srgbClr val="86AF15"/>
              </a:buClr>
              <a:buSzPct val="100000"/>
              <a:buNone/>
              <a:defRPr sz="1800">
                <a:solidFill>
                  <a:srgbClr val="86AF15"/>
                </a:solidFill>
              </a:defRPr>
            </a:lvl3pPr>
            <a:lvl4pPr lvl="3" rtl="0">
              <a:lnSpc>
                <a:spcPct val="100000"/>
              </a:lnSpc>
              <a:spcBef>
                <a:spcPts val="0"/>
              </a:spcBef>
              <a:spcAft>
                <a:spcPts val="0"/>
              </a:spcAft>
              <a:buClr>
                <a:srgbClr val="86AF15"/>
              </a:buClr>
              <a:buSzPct val="100000"/>
              <a:buNone/>
              <a:defRPr sz="1800">
                <a:solidFill>
                  <a:srgbClr val="86AF15"/>
                </a:solidFill>
              </a:defRPr>
            </a:lvl4pPr>
            <a:lvl5pPr lvl="4" rtl="0">
              <a:lnSpc>
                <a:spcPct val="100000"/>
              </a:lnSpc>
              <a:spcBef>
                <a:spcPts val="0"/>
              </a:spcBef>
              <a:spcAft>
                <a:spcPts val="0"/>
              </a:spcAft>
              <a:buClr>
                <a:srgbClr val="86AF15"/>
              </a:buClr>
              <a:buSzPct val="100000"/>
              <a:buNone/>
              <a:defRPr sz="1800">
                <a:solidFill>
                  <a:srgbClr val="86AF15"/>
                </a:solidFill>
              </a:defRPr>
            </a:lvl5pPr>
            <a:lvl6pPr lvl="5" rtl="0">
              <a:lnSpc>
                <a:spcPct val="100000"/>
              </a:lnSpc>
              <a:spcBef>
                <a:spcPts val="0"/>
              </a:spcBef>
              <a:spcAft>
                <a:spcPts val="0"/>
              </a:spcAft>
              <a:buClr>
                <a:srgbClr val="86AF15"/>
              </a:buClr>
              <a:buSzPct val="100000"/>
              <a:buNone/>
              <a:defRPr sz="1800">
                <a:solidFill>
                  <a:srgbClr val="86AF15"/>
                </a:solidFill>
              </a:defRPr>
            </a:lvl6pPr>
            <a:lvl7pPr lvl="6" rtl="0">
              <a:lnSpc>
                <a:spcPct val="100000"/>
              </a:lnSpc>
              <a:spcBef>
                <a:spcPts val="0"/>
              </a:spcBef>
              <a:spcAft>
                <a:spcPts val="0"/>
              </a:spcAft>
              <a:buClr>
                <a:srgbClr val="86AF15"/>
              </a:buClr>
              <a:buSzPct val="100000"/>
              <a:buNone/>
              <a:defRPr sz="1800">
                <a:solidFill>
                  <a:srgbClr val="86AF15"/>
                </a:solidFill>
              </a:defRPr>
            </a:lvl7pPr>
            <a:lvl8pPr lvl="7" rtl="0">
              <a:lnSpc>
                <a:spcPct val="100000"/>
              </a:lnSpc>
              <a:spcBef>
                <a:spcPts val="0"/>
              </a:spcBef>
              <a:spcAft>
                <a:spcPts val="0"/>
              </a:spcAft>
              <a:buClr>
                <a:srgbClr val="86AF15"/>
              </a:buClr>
              <a:buSzPct val="100000"/>
              <a:buNone/>
              <a:defRPr sz="1800">
                <a:solidFill>
                  <a:srgbClr val="86AF15"/>
                </a:solidFill>
              </a:defRPr>
            </a:lvl8pPr>
            <a:lvl9pPr lvl="8" rtl="0">
              <a:lnSpc>
                <a:spcPct val="100000"/>
              </a:lnSpc>
              <a:spcBef>
                <a:spcPts val="0"/>
              </a:spcBef>
              <a:spcAft>
                <a:spcPts val="0"/>
              </a:spcAft>
              <a:buClr>
                <a:srgbClr val="86AF15"/>
              </a:buClr>
              <a:buSzPct val="100000"/>
              <a:buNone/>
              <a:defRPr sz="1800">
                <a:solidFill>
                  <a:srgbClr val="86AF15"/>
                </a:solidFill>
              </a:defRPr>
            </a:lvl9pPr>
          </a:lstStyle>
          <a:p>
            <a:endParaRPr/>
          </a:p>
        </p:txBody>
      </p:sp>
      <p:sp>
        <p:nvSpPr>
          <p:cNvPr id="195" name="Shape 195"/>
          <p:cNvSpPr txBox="1">
            <a:spLocks noGrp="1"/>
          </p:cNvSpPr>
          <p:nvPr>
            <p:ph type="body" idx="2"/>
          </p:nvPr>
        </p:nvSpPr>
        <p:spPr>
          <a:xfrm>
            <a:off x="284906" y="1452450"/>
            <a:ext cx="1534275" cy="2381400"/>
          </a:xfrm>
          <a:prstGeom prst="rect">
            <a:avLst/>
          </a:prstGeom>
        </p:spPr>
        <p:txBody>
          <a:bodyPr wrap="square" lIns="91425" tIns="91425" rIns="91425" bIns="91425" anchor="t" anchorCtr="0"/>
          <a:lstStyle>
            <a:lvl1pPr lvl="0" rtl="0">
              <a:spcBef>
                <a:spcPts val="0"/>
              </a:spcBef>
              <a:buClr>
                <a:srgbClr val="FFFFFF"/>
              </a:buClr>
              <a:buSzPct val="100000"/>
              <a:defRPr sz="1400">
                <a:solidFill>
                  <a:srgbClr val="FFFFFF"/>
                </a:solidFill>
              </a:defRPr>
            </a:lvl1pPr>
            <a:lvl2pPr lvl="1" rtl="0">
              <a:spcBef>
                <a:spcPts val="0"/>
              </a:spcBef>
              <a:buClr>
                <a:srgbClr val="FFFFFF"/>
              </a:buClr>
              <a:buSzPct val="100000"/>
              <a:defRPr sz="1200">
                <a:solidFill>
                  <a:srgbClr val="FFFFFF"/>
                </a:solidFill>
              </a:defRPr>
            </a:lvl2pPr>
            <a:lvl3pPr lvl="2" rtl="0">
              <a:spcBef>
                <a:spcPts val="0"/>
              </a:spcBef>
              <a:buClr>
                <a:srgbClr val="FFFFFF"/>
              </a:buClr>
              <a:buSzPct val="100000"/>
              <a:defRPr sz="1200">
                <a:solidFill>
                  <a:srgbClr val="FFFFFF"/>
                </a:solidFill>
              </a:defRPr>
            </a:lvl3pPr>
            <a:lvl4pPr lvl="3" rtl="0">
              <a:spcBef>
                <a:spcPts val="0"/>
              </a:spcBef>
              <a:buClr>
                <a:srgbClr val="FFFFFF"/>
              </a:buClr>
              <a:buSzPct val="100000"/>
              <a:defRPr sz="1200">
                <a:solidFill>
                  <a:srgbClr val="FFFFFF"/>
                </a:solidFill>
              </a:defRPr>
            </a:lvl4pPr>
            <a:lvl5pPr lvl="4" rtl="0">
              <a:spcBef>
                <a:spcPts val="0"/>
              </a:spcBef>
              <a:buClr>
                <a:srgbClr val="FFFFFF"/>
              </a:buClr>
              <a:buSzPct val="100000"/>
              <a:defRPr sz="1200">
                <a:solidFill>
                  <a:srgbClr val="FFFFFF"/>
                </a:solidFill>
              </a:defRPr>
            </a:lvl5pPr>
            <a:lvl6pPr lvl="5" rtl="0">
              <a:spcBef>
                <a:spcPts val="0"/>
              </a:spcBef>
              <a:buClr>
                <a:srgbClr val="FFFFFF"/>
              </a:buClr>
              <a:buSzPct val="100000"/>
              <a:defRPr sz="1200">
                <a:solidFill>
                  <a:srgbClr val="FFFFFF"/>
                </a:solidFill>
              </a:defRPr>
            </a:lvl6pPr>
            <a:lvl7pPr lvl="6" rtl="0">
              <a:spcBef>
                <a:spcPts val="0"/>
              </a:spcBef>
              <a:buClr>
                <a:srgbClr val="FFFFFF"/>
              </a:buClr>
              <a:buSzPct val="100000"/>
              <a:defRPr sz="1200">
                <a:solidFill>
                  <a:srgbClr val="FFFFFF"/>
                </a:solidFill>
              </a:defRPr>
            </a:lvl7pPr>
            <a:lvl8pPr lvl="7" rtl="0">
              <a:spcBef>
                <a:spcPts val="0"/>
              </a:spcBef>
              <a:buClr>
                <a:srgbClr val="FFFFFF"/>
              </a:buClr>
              <a:buSzPct val="100000"/>
              <a:defRPr sz="1200">
                <a:solidFill>
                  <a:srgbClr val="FFFFFF"/>
                </a:solidFill>
              </a:defRPr>
            </a:lvl8pPr>
            <a:lvl9pPr lvl="8" rtl="0">
              <a:spcBef>
                <a:spcPts val="0"/>
              </a:spcBef>
              <a:buClr>
                <a:srgbClr val="FFFFFF"/>
              </a:buClr>
              <a:buSzPct val="100000"/>
              <a:defRPr sz="1200">
                <a:solidFill>
                  <a:srgbClr val="FFFFFF"/>
                </a:solidFill>
              </a:defRPr>
            </a:lvl9pPr>
          </a:lstStyle>
          <a:p>
            <a:endParaRPr/>
          </a:p>
        </p:txBody>
      </p:sp>
      <p:sp>
        <p:nvSpPr>
          <p:cNvPr id="196" name="Shape 196"/>
          <p:cNvSpPr txBox="1">
            <a:spLocks noGrp="1"/>
          </p:cNvSpPr>
          <p:nvPr>
            <p:ph type="body" idx="3"/>
          </p:nvPr>
        </p:nvSpPr>
        <p:spPr>
          <a:xfrm>
            <a:off x="1884770" y="1452450"/>
            <a:ext cx="1534275" cy="2381400"/>
          </a:xfrm>
          <a:prstGeom prst="rect">
            <a:avLst/>
          </a:prstGeom>
        </p:spPr>
        <p:txBody>
          <a:bodyPr wrap="square" lIns="91425" tIns="91425" rIns="91425" bIns="91425" anchor="t" anchorCtr="0"/>
          <a:lstStyle>
            <a:lvl1pPr lvl="0" rtl="0">
              <a:spcBef>
                <a:spcPts val="0"/>
              </a:spcBef>
              <a:buClr>
                <a:srgbClr val="FFFFFF"/>
              </a:buClr>
              <a:buSzPct val="100000"/>
              <a:defRPr sz="1400">
                <a:solidFill>
                  <a:srgbClr val="FFFFFF"/>
                </a:solidFill>
              </a:defRPr>
            </a:lvl1pPr>
            <a:lvl2pPr lvl="1" rtl="0">
              <a:spcBef>
                <a:spcPts val="0"/>
              </a:spcBef>
              <a:buClr>
                <a:srgbClr val="FFFFFF"/>
              </a:buClr>
              <a:buSzPct val="100000"/>
              <a:defRPr sz="1200">
                <a:solidFill>
                  <a:srgbClr val="FFFFFF"/>
                </a:solidFill>
              </a:defRPr>
            </a:lvl2pPr>
            <a:lvl3pPr lvl="2" rtl="0">
              <a:spcBef>
                <a:spcPts val="0"/>
              </a:spcBef>
              <a:buClr>
                <a:srgbClr val="FFFFFF"/>
              </a:buClr>
              <a:buSzPct val="100000"/>
              <a:defRPr sz="1200">
                <a:solidFill>
                  <a:srgbClr val="FFFFFF"/>
                </a:solidFill>
              </a:defRPr>
            </a:lvl3pPr>
            <a:lvl4pPr lvl="3" rtl="0">
              <a:spcBef>
                <a:spcPts val="0"/>
              </a:spcBef>
              <a:buClr>
                <a:srgbClr val="FFFFFF"/>
              </a:buClr>
              <a:buSzPct val="100000"/>
              <a:defRPr sz="1200">
                <a:solidFill>
                  <a:srgbClr val="FFFFFF"/>
                </a:solidFill>
              </a:defRPr>
            </a:lvl4pPr>
            <a:lvl5pPr lvl="4" rtl="0">
              <a:spcBef>
                <a:spcPts val="0"/>
              </a:spcBef>
              <a:buClr>
                <a:srgbClr val="FFFFFF"/>
              </a:buClr>
              <a:buSzPct val="100000"/>
              <a:defRPr sz="1200">
                <a:solidFill>
                  <a:srgbClr val="FFFFFF"/>
                </a:solidFill>
              </a:defRPr>
            </a:lvl5pPr>
            <a:lvl6pPr lvl="5" rtl="0">
              <a:spcBef>
                <a:spcPts val="0"/>
              </a:spcBef>
              <a:buClr>
                <a:srgbClr val="FFFFFF"/>
              </a:buClr>
              <a:buSzPct val="100000"/>
              <a:defRPr sz="1200">
                <a:solidFill>
                  <a:srgbClr val="FFFFFF"/>
                </a:solidFill>
              </a:defRPr>
            </a:lvl6pPr>
            <a:lvl7pPr lvl="6" rtl="0">
              <a:spcBef>
                <a:spcPts val="0"/>
              </a:spcBef>
              <a:buClr>
                <a:srgbClr val="FFFFFF"/>
              </a:buClr>
              <a:buSzPct val="100000"/>
              <a:defRPr sz="1200">
                <a:solidFill>
                  <a:srgbClr val="FFFFFF"/>
                </a:solidFill>
              </a:defRPr>
            </a:lvl7pPr>
            <a:lvl8pPr lvl="7" rtl="0">
              <a:spcBef>
                <a:spcPts val="0"/>
              </a:spcBef>
              <a:buClr>
                <a:srgbClr val="FFFFFF"/>
              </a:buClr>
              <a:buSzPct val="100000"/>
              <a:defRPr sz="1200">
                <a:solidFill>
                  <a:srgbClr val="FFFFFF"/>
                </a:solidFill>
              </a:defRPr>
            </a:lvl8pPr>
            <a:lvl9pPr lvl="8" rtl="0">
              <a:spcBef>
                <a:spcPts val="0"/>
              </a:spcBef>
              <a:buClr>
                <a:srgbClr val="FFFFFF"/>
              </a:buClr>
              <a:buSzPct val="100000"/>
              <a:defRPr sz="1200">
                <a:solidFill>
                  <a:srgbClr val="FFFFFF"/>
                </a:solidFill>
              </a:defRPr>
            </a:lvl9pPr>
          </a:lstStyle>
          <a:p>
            <a:endParaRPr/>
          </a:p>
        </p:txBody>
      </p:sp>
      <p:sp>
        <p:nvSpPr>
          <p:cNvPr id="197" name="Shape 197"/>
          <p:cNvSpPr txBox="1">
            <a:spLocks noGrp="1"/>
          </p:cNvSpPr>
          <p:nvPr>
            <p:ph type="body" idx="4"/>
          </p:nvPr>
        </p:nvSpPr>
        <p:spPr>
          <a:xfrm>
            <a:off x="3494645" y="1452450"/>
            <a:ext cx="1534275" cy="2381400"/>
          </a:xfrm>
          <a:prstGeom prst="rect">
            <a:avLst/>
          </a:prstGeom>
        </p:spPr>
        <p:txBody>
          <a:bodyPr wrap="square" lIns="91425" tIns="91425" rIns="91425" bIns="91425" anchor="t" anchorCtr="0"/>
          <a:lstStyle>
            <a:lvl1pPr lvl="0" rtl="0">
              <a:spcBef>
                <a:spcPts val="0"/>
              </a:spcBef>
              <a:buClr>
                <a:srgbClr val="FFFFFF"/>
              </a:buClr>
              <a:buSzPct val="100000"/>
              <a:defRPr sz="1400">
                <a:solidFill>
                  <a:srgbClr val="FFFFFF"/>
                </a:solidFill>
              </a:defRPr>
            </a:lvl1pPr>
            <a:lvl2pPr lvl="1" rtl="0">
              <a:spcBef>
                <a:spcPts val="0"/>
              </a:spcBef>
              <a:buClr>
                <a:srgbClr val="FFFFFF"/>
              </a:buClr>
              <a:buSzPct val="100000"/>
              <a:defRPr sz="1200">
                <a:solidFill>
                  <a:srgbClr val="FFFFFF"/>
                </a:solidFill>
              </a:defRPr>
            </a:lvl2pPr>
            <a:lvl3pPr lvl="2" rtl="0">
              <a:spcBef>
                <a:spcPts val="0"/>
              </a:spcBef>
              <a:buClr>
                <a:srgbClr val="FFFFFF"/>
              </a:buClr>
              <a:buSzPct val="100000"/>
              <a:defRPr sz="1200">
                <a:solidFill>
                  <a:srgbClr val="FFFFFF"/>
                </a:solidFill>
              </a:defRPr>
            </a:lvl3pPr>
            <a:lvl4pPr lvl="3" rtl="0">
              <a:spcBef>
                <a:spcPts val="0"/>
              </a:spcBef>
              <a:buClr>
                <a:srgbClr val="FFFFFF"/>
              </a:buClr>
              <a:buSzPct val="100000"/>
              <a:defRPr sz="1200">
                <a:solidFill>
                  <a:srgbClr val="FFFFFF"/>
                </a:solidFill>
              </a:defRPr>
            </a:lvl4pPr>
            <a:lvl5pPr lvl="4" rtl="0">
              <a:spcBef>
                <a:spcPts val="0"/>
              </a:spcBef>
              <a:buClr>
                <a:srgbClr val="FFFFFF"/>
              </a:buClr>
              <a:buSzPct val="100000"/>
              <a:defRPr sz="1200">
                <a:solidFill>
                  <a:srgbClr val="FFFFFF"/>
                </a:solidFill>
              </a:defRPr>
            </a:lvl5pPr>
            <a:lvl6pPr lvl="5" rtl="0">
              <a:spcBef>
                <a:spcPts val="0"/>
              </a:spcBef>
              <a:buClr>
                <a:srgbClr val="FFFFFF"/>
              </a:buClr>
              <a:buSzPct val="100000"/>
              <a:defRPr sz="1200">
                <a:solidFill>
                  <a:srgbClr val="FFFFFF"/>
                </a:solidFill>
              </a:defRPr>
            </a:lvl6pPr>
            <a:lvl7pPr lvl="6" rtl="0">
              <a:spcBef>
                <a:spcPts val="0"/>
              </a:spcBef>
              <a:buClr>
                <a:srgbClr val="FFFFFF"/>
              </a:buClr>
              <a:buSzPct val="100000"/>
              <a:defRPr sz="1200">
                <a:solidFill>
                  <a:srgbClr val="FFFFFF"/>
                </a:solidFill>
              </a:defRPr>
            </a:lvl7pPr>
            <a:lvl8pPr lvl="7" rtl="0">
              <a:spcBef>
                <a:spcPts val="0"/>
              </a:spcBef>
              <a:buClr>
                <a:srgbClr val="FFFFFF"/>
              </a:buClr>
              <a:buSzPct val="100000"/>
              <a:defRPr sz="1200">
                <a:solidFill>
                  <a:srgbClr val="FFFFFF"/>
                </a:solidFill>
              </a:defRPr>
            </a:lvl8pPr>
            <a:lvl9pPr lvl="8" rtl="0">
              <a:spcBef>
                <a:spcPts val="0"/>
              </a:spcBef>
              <a:buClr>
                <a:srgbClr val="FFFFFF"/>
              </a:buClr>
              <a:buSzPct val="100000"/>
              <a:defRPr sz="1200">
                <a:solidFill>
                  <a:srgbClr val="FFFFFF"/>
                </a:solidFill>
              </a:defRPr>
            </a:lvl9pPr>
          </a:lstStyle>
          <a:p>
            <a:endParaRPr/>
          </a:p>
        </p:txBody>
      </p:sp>
      <p:sp>
        <p:nvSpPr>
          <p:cNvPr id="198" name="Shape 198"/>
          <p:cNvSpPr txBox="1">
            <a:spLocks noGrp="1"/>
          </p:cNvSpPr>
          <p:nvPr>
            <p:ph type="body" idx="5"/>
          </p:nvPr>
        </p:nvSpPr>
        <p:spPr>
          <a:xfrm>
            <a:off x="5094506" y="1452450"/>
            <a:ext cx="1534275" cy="2381400"/>
          </a:xfrm>
          <a:prstGeom prst="rect">
            <a:avLst/>
          </a:prstGeom>
        </p:spPr>
        <p:txBody>
          <a:bodyPr wrap="square" lIns="91425" tIns="91425" rIns="91425" bIns="91425" anchor="t" anchorCtr="0"/>
          <a:lstStyle>
            <a:lvl1pPr lvl="0" rtl="0">
              <a:spcBef>
                <a:spcPts val="0"/>
              </a:spcBef>
              <a:buClr>
                <a:srgbClr val="FFFFFF"/>
              </a:buClr>
              <a:buSzPct val="100000"/>
              <a:defRPr sz="1400">
                <a:solidFill>
                  <a:srgbClr val="FFFFFF"/>
                </a:solidFill>
              </a:defRPr>
            </a:lvl1pPr>
            <a:lvl2pPr lvl="1" rtl="0">
              <a:spcBef>
                <a:spcPts val="0"/>
              </a:spcBef>
              <a:buClr>
                <a:srgbClr val="FFFFFF"/>
              </a:buClr>
              <a:buSzPct val="100000"/>
              <a:defRPr sz="1200">
                <a:solidFill>
                  <a:srgbClr val="FFFFFF"/>
                </a:solidFill>
              </a:defRPr>
            </a:lvl2pPr>
            <a:lvl3pPr lvl="2" rtl="0">
              <a:spcBef>
                <a:spcPts val="0"/>
              </a:spcBef>
              <a:buClr>
                <a:srgbClr val="FFFFFF"/>
              </a:buClr>
              <a:buSzPct val="100000"/>
              <a:defRPr sz="1200">
                <a:solidFill>
                  <a:srgbClr val="FFFFFF"/>
                </a:solidFill>
              </a:defRPr>
            </a:lvl3pPr>
            <a:lvl4pPr lvl="3" rtl="0">
              <a:spcBef>
                <a:spcPts val="0"/>
              </a:spcBef>
              <a:buClr>
                <a:srgbClr val="FFFFFF"/>
              </a:buClr>
              <a:buSzPct val="100000"/>
              <a:defRPr sz="1200">
                <a:solidFill>
                  <a:srgbClr val="FFFFFF"/>
                </a:solidFill>
              </a:defRPr>
            </a:lvl4pPr>
            <a:lvl5pPr lvl="4" rtl="0">
              <a:spcBef>
                <a:spcPts val="0"/>
              </a:spcBef>
              <a:buClr>
                <a:srgbClr val="FFFFFF"/>
              </a:buClr>
              <a:buSzPct val="100000"/>
              <a:defRPr sz="1200">
                <a:solidFill>
                  <a:srgbClr val="FFFFFF"/>
                </a:solidFill>
              </a:defRPr>
            </a:lvl5pPr>
            <a:lvl6pPr lvl="5" rtl="0">
              <a:spcBef>
                <a:spcPts val="0"/>
              </a:spcBef>
              <a:buClr>
                <a:srgbClr val="FFFFFF"/>
              </a:buClr>
              <a:buSzPct val="100000"/>
              <a:defRPr sz="1200">
                <a:solidFill>
                  <a:srgbClr val="FFFFFF"/>
                </a:solidFill>
              </a:defRPr>
            </a:lvl6pPr>
            <a:lvl7pPr lvl="6" rtl="0">
              <a:spcBef>
                <a:spcPts val="0"/>
              </a:spcBef>
              <a:buClr>
                <a:srgbClr val="FFFFFF"/>
              </a:buClr>
              <a:buSzPct val="100000"/>
              <a:defRPr sz="1200">
                <a:solidFill>
                  <a:srgbClr val="FFFFFF"/>
                </a:solidFill>
              </a:defRPr>
            </a:lvl7pPr>
            <a:lvl8pPr lvl="7" rtl="0">
              <a:spcBef>
                <a:spcPts val="0"/>
              </a:spcBef>
              <a:buClr>
                <a:srgbClr val="FFFFFF"/>
              </a:buClr>
              <a:buSzPct val="100000"/>
              <a:defRPr sz="1200">
                <a:solidFill>
                  <a:srgbClr val="FFFFFF"/>
                </a:solidFill>
              </a:defRPr>
            </a:lvl8pPr>
            <a:lvl9pPr lvl="8" rtl="0">
              <a:spcBef>
                <a:spcPts val="0"/>
              </a:spcBef>
              <a:buClr>
                <a:srgbClr val="FFFFFF"/>
              </a:buClr>
              <a:buSzPct val="100000"/>
              <a:defRPr sz="1200">
                <a:solidFill>
                  <a:srgbClr val="FFFFFF"/>
                </a:solidFill>
              </a:defRPr>
            </a:lvl9pPr>
          </a:lstStyle>
          <a:p>
            <a:endParaRPr/>
          </a:p>
        </p:txBody>
      </p:sp>
    </p:spTree>
    <p:extLst>
      <p:ext uri="{BB962C8B-B14F-4D97-AF65-F5344CB8AC3E}">
        <p14:creationId xmlns:p14="http://schemas.microsoft.com/office/powerpoint/2010/main" xmlns="" val="3825908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FFFF"/>
              </a:buClr>
              <a:defRPr>
                <a:solidFill>
                  <a:srgbClr val="FFFFFF"/>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1" name="Shape 201"/>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FFFFFF"/>
              </a:buClr>
              <a:buSzPct val="100000"/>
              <a:buFont typeface="Raleway"/>
              <a:buNone/>
              <a:defRPr sz="1200">
                <a:solidFill>
                  <a:srgbClr val="FFFFFF"/>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800">
                <a:solidFill>
                  <a:srgbClr val="86AF15"/>
                </a:solidFill>
              </a:defRPr>
            </a:lvl2pPr>
            <a:lvl3pPr lvl="2" rtl="0">
              <a:lnSpc>
                <a:spcPct val="100000"/>
              </a:lnSpc>
              <a:spcBef>
                <a:spcPts val="0"/>
              </a:spcBef>
              <a:spcAft>
                <a:spcPts val="0"/>
              </a:spcAft>
              <a:buClr>
                <a:srgbClr val="86AF15"/>
              </a:buClr>
              <a:buSzPct val="100000"/>
              <a:buNone/>
              <a:defRPr sz="1800">
                <a:solidFill>
                  <a:srgbClr val="86AF15"/>
                </a:solidFill>
              </a:defRPr>
            </a:lvl3pPr>
            <a:lvl4pPr lvl="3" rtl="0">
              <a:lnSpc>
                <a:spcPct val="100000"/>
              </a:lnSpc>
              <a:spcBef>
                <a:spcPts val="0"/>
              </a:spcBef>
              <a:spcAft>
                <a:spcPts val="0"/>
              </a:spcAft>
              <a:buClr>
                <a:srgbClr val="86AF15"/>
              </a:buClr>
              <a:buSzPct val="100000"/>
              <a:buNone/>
              <a:defRPr sz="1800">
                <a:solidFill>
                  <a:srgbClr val="86AF15"/>
                </a:solidFill>
              </a:defRPr>
            </a:lvl4pPr>
            <a:lvl5pPr lvl="4" rtl="0">
              <a:lnSpc>
                <a:spcPct val="100000"/>
              </a:lnSpc>
              <a:spcBef>
                <a:spcPts val="0"/>
              </a:spcBef>
              <a:spcAft>
                <a:spcPts val="0"/>
              </a:spcAft>
              <a:buClr>
                <a:srgbClr val="86AF15"/>
              </a:buClr>
              <a:buSzPct val="100000"/>
              <a:buNone/>
              <a:defRPr sz="1800">
                <a:solidFill>
                  <a:srgbClr val="86AF15"/>
                </a:solidFill>
              </a:defRPr>
            </a:lvl5pPr>
            <a:lvl6pPr lvl="5" rtl="0">
              <a:lnSpc>
                <a:spcPct val="100000"/>
              </a:lnSpc>
              <a:spcBef>
                <a:spcPts val="0"/>
              </a:spcBef>
              <a:spcAft>
                <a:spcPts val="0"/>
              </a:spcAft>
              <a:buClr>
                <a:srgbClr val="86AF15"/>
              </a:buClr>
              <a:buSzPct val="100000"/>
              <a:buNone/>
              <a:defRPr sz="1800">
                <a:solidFill>
                  <a:srgbClr val="86AF15"/>
                </a:solidFill>
              </a:defRPr>
            </a:lvl6pPr>
            <a:lvl7pPr lvl="6" rtl="0">
              <a:lnSpc>
                <a:spcPct val="100000"/>
              </a:lnSpc>
              <a:spcBef>
                <a:spcPts val="0"/>
              </a:spcBef>
              <a:spcAft>
                <a:spcPts val="0"/>
              </a:spcAft>
              <a:buClr>
                <a:srgbClr val="86AF15"/>
              </a:buClr>
              <a:buSzPct val="100000"/>
              <a:buNone/>
              <a:defRPr sz="1800">
                <a:solidFill>
                  <a:srgbClr val="86AF15"/>
                </a:solidFill>
              </a:defRPr>
            </a:lvl7pPr>
            <a:lvl8pPr lvl="7" rtl="0">
              <a:lnSpc>
                <a:spcPct val="100000"/>
              </a:lnSpc>
              <a:spcBef>
                <a:spcPts val="0"/>
              </a:spcBef>
              <a:spcAft>
                <a:spcPts val="0"/>
              </a:spcAft>
              <a:buClr>
                <a:srgbClr val="86AF15"/>
              </a:buClr>
              <a:buSzPct val="100000"/>
              <a:buNone/>
              <a:defRPr sz="1800">
                <a:solidFill>
                  <a:srgbClr val="86AF15"/>
                </a:solidFill>
              </a:defRPr>
            </a:lvl8pPr>
            <a:lvl9pPr lvl="8" rtl="0">
              <a:lnSpc>
                <a:spcPct val="100000"/>
              </a:lnSpc>
              <a:spcBef>
                <a:spcPts val="0"/>
              </a:spcBef>
              <a:spcAft>
                <a:spcPts val="0"/>
              </a:spcAft>
              <a:buClr>
                <a:srgbClr val="86AF15"/>
              </a:buClr>
              <a:buSzPct val="100000"/>
              <a:buNone/>
              <a:defRPr sz="1800">
                <a:solidFill>
                  <a:srgbClr val="86AF15"/>
                </a:solidFill>
              </a:defRPr>
            </a:lvl9pPr>
          </a:lstStyle>
          <a:p>
            <a:endParaRPr/>
          </a:p>
        </p:txBody>
      </p:sp>
    </p:spTree>
    <p:extLst>
      <p:ext uri="{BB962C8B-B14F-4D97-AF65-F5344CB8AC3E}">
        <p14:creationId xmlns:p14="http://schemas.microsoft.com/office/powerpoint/2010/main" xmlns="" val="420184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 Pic">
    <p:spTree>
      <p:nvGrpSpPr>
        <p:cNvPr id="1" name=""/>
        <p:cNvGrpSpPr/>
        <p:nvPr/>
      </p:nvGrpSpPr>
      <p:grpSpPr>
        <a:xfrm>
          <a:off x="0" y="0"/>
          <a:ext cx="0" cy="0"/>
          <a:chOff x="0" y="0"/>
          <a:chExt cx="0" cy="0"/>
        </a:xfrm>
      </p:grpSpPr>
      <p:sp>
        <p:nvSpPr>
          <p:cNvPr id="18" name="Rectangle 17"/>
          <p:cNvSpPr/>
          <p:nvPr userDrawn="1"/>
        </p:nvSpPr>
        <p:spPr>
          <a:xfrm>
            <a:off x="0" y="771525"/>
            <a:ext cx="6858000" cy="36004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1"/>
          </a:p>
        </p:txBody>
      </p:sp>
      <p:sp>
        <p:nvSpPr>
          <p:cNvPr id="14" name="Picture Placeholder 2"/>
          <p:cNvSpPr>
            <a:spLocks noGrp="1"/>
          </p:cNvSpPr>
          <p:nvPr>
            <p:ph type="pic" idx="11"/>
          </p:nvPr>
        </p:nvSpPr>
        <p:spPr>
          <a:xfrm>
            <a:off x="296652" y="771525"/>
            <a:ext cx="6561348" cy="3600450"/>
          </a:xfrm>
          <a:solidFill>
            <a:srgbClr val="F2F2F2"/>
          </a:solidFill>
        </p:spPr>
      </p:sp>
      <p:sp>
        <p:nvSpPr>
          <p:cNvPr id="4" name="Rectangle 3"/>
          <p:cNvSpPr/>
          <p:nvPr userDrawn="1"/>
        </p:nvSpPr>
        <p:spPr>
          <a:xfrm>
            <a:off x="0" y="771525"/>
            <a:ext cx="296652" cy="3600450"/>
          </a:xfrm>
          <a:prstGeom prst="rect">
            <a:avLst/>
          </a:prstGeom>
          <a:solidFill>
            <a:srgbClr val="B91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1"/>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45325" y="4569975"/>
            <a:ext cx="381525" cy="322771"/>
          </a:xfrm>
          <a:prstGeom prst="rect">
            <a:avLst/>
          </a:prstGeom>
        </p:spPr>
      </p:pic>
      <p:sp>
        <p:nvSpPr>
          <p:cNvPr id="11" name="Content Placeholder 2"/>
          <p:cNvSpPr>
            <a:spLocks noGrp="1"/>
          </p:cNvSpPr>
          <p:nvPr>
            <p:ph idx="10"/>
          </p:nvPr>
        </p:nvSpPr>
        <p:spPr>
          <a:xfrm rot="16200000">
            <a:off x="-1651899" y="2423424"/>
            <a:ext cx="3600450" cy="296652"/>
          </a:xfrm>
        </p:spPr>
        <p:txBody>
          <a:bodyPr anchor="ctr">
            <a:normAutofit/>
          </a:bodyPr>
          <a:lstStyle>
            <a:lvl1pPr marL="0" indent="0" algn="ctr">
              <a:buNone/>
              <a:defRPr sz="1051"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891"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83"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74"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566"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19" name="Title 1"/>
          <p:cNvSpPr>
            <a:spLocks noGrp="1"/>
          </p:cNvSpPr>
          <p:nvPr>
            <p:ph type="title"/>
          </p:nvPr>
        </p:nvSpPr>
        <p:spPr>
          <a:xfrm>
            <a:off x="1700808" y="951570"/>
            <a:ext cx="4968552" cy="3240360"/>
          </a:xfrm>
        </p:spPr>
        <p:txBody>
          <a:bodyPr anchor="t" anchorCtr="0">
            <a:normAutofit/>
          </a:bodyPr>
          <a:lstStyle>
            <a:lvl1pPr algn="r">
              <a:defRPr sz="3000" spc="-75" baseline="0">
                <a:solidFill>
                  <a:schemeClr val="bg1"/>
                </a:solidFill>
                <a:effectLst>
                  <a:outerShdw blurRad="50800" dir="2700000" algn="tl" rotWithShape="0">
                    <a:prstClr val="black">
                      <a:alpha val="20000"/>
                    </a:prstClr>
                  </a:outerShdw>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xmlns="" val="170613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plit screen">
    <p:spTree>
      <p:nvGrpSpPr>
        <p:cNvPr id="1" name="Shape 202"/>
        <p:cNvGrpSpPr/>
        <p:nvPr/>
      </p:nvGrpSpPr>
      <p:grpSpPr>
        <a:xfrm>
          <a:off x="0" y="0"/>
          <a:ext cx="0" cy="0"/>
          <a:chOff x="0" y="0"/>
          <a:chExt cx="0" cy="0"/>
        </a:xfrm>
      </p:grpSpPr>
      <p:sp>
        <p:nvSpPr>
          <p:cNvPr id="203" name="Shape 203"/>
          <p:cNvSpPr/>
          <p:nvPr/>
        </p:nvSpPr>
        <p:spPr>
          <a:xfrm>
            <a:off x="3429000" y="125"/>
            <a:ext cx="3429000" cy="5143500"/>
          </a:xfrm>
          <a:prstGeom prst="rect">
            <a:avLst/>
          </a:prstGeom>
          <a:solidFill>
            <a:srgbClr val="0494CB"/>
          </a:solidFill>
          <a:ln>
            <a:noFill/>
          </a:ln>
        </p:spPr>
        <p:txBody>
          <a:bodyPr wrap="square" lIns="91425" tIns="91425" rIns="91425" bIns="91425" anchor="ctr" anchorCtr="0">
            <a:noAutofit/>
          </a:bodyPr>
          <a:lstStyle/>
          <a:p>
            <a:pPr lvl="0">
              <a:spcBef>
                <a:spcPts val="0"/>
              </a:spcBef>
              <a:buNone/>
            </a:pPr>
            <a:endParaRPr sz="1400"/>
          </a:p>
        </p:txBody>
      </p:sp>
      <p:sp>
        <p:nvSpPr>
          <p:cNvPr id="204" name="Shape 204"/>
          <p:cNvSpPr txBox="1">
            <a:spLocks noGrp="1"/>
          </p:cNvSpPr>
          <p:nvPr>
            <p:ph type="title"/>
          </p:nvPr>
        </p:nvSpPr>
        <p:spPr>
          <a:xfrm>
            <a:off x="199125" y="1397350"/>
            <a:ext cx="3033900" cy="1318200"/>
          </a:xfrm>
          <a:prstGeom prst="rect">
            <a:avLst/>
          </a:prstGeom>
        </p:spPr>
        <p:txBody>
          <a:bodyPr wrap="square" lIns="91425" tIns="91425" rIns="91425" bIns="91425" anchor="b" anchorCtr="0"/>
          <a:lstStyle>
            <a:lvl1pPr lvl="0" rtl="0">
              <a:lnSpc>
                <a:spcPct val="100000"/>
              </a:lnSpc>
              <a:spcBef>
                <a:spcPts val="0"/>
              </a:spcBef>
              <a:buClr>
                <a:srgbClr val="FFFFFF"/>
              </a:buClr>
              <a:defRPr>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endParaRPr/>
          </a:p>
        </p:txBody>
      </p:sp>
      <p:sp>
        <p:nvSpPr>
          <p:cNvPr id="205" name="Shape 205"/>
          <p:cNvSpPr txBox="1">
            <a:spLocks noGrp="1"/>
          </p:cNvSpPr>
          <p:nvPr>
            <p:ph type="subTitle" idx="1"/>
          </p:nvPr>
        </p:nvSpPr>
        <p:spPr>
          <a:xfrm>
            <a:off x="199125" y="2735373"/>
            <a:ext cx="3033900" cy="1345499"/>
          </a:xfrm>
          <a:prstGeom prst="rect">
            <a:avLst/>
          </a:prstGeom>
        </p:spPr>
        <p:txBody>
          <a:bodyPr wrap="square" lIns="91425" tIns="91425" rIns="91425" bIns="91425" anchor="t" anchorCtr="0"/>
          <a:lstStyle>
            <a:lvl1pPr lvl="0" rtl="0">
              <a:lnSpc>
                <a:spcPct val="100000"/>
              </a:lnSpc>
              <a:spcBef>
                <a:spcPts val="0"/>
              </a:spcBef>
              <a:spcAft>
                <a:spcPts val="0"/>
              </a:spcAft>
              <a:buClr>
                <a:srgbClr val="12B5EA"/>
              </a:buClr>
              <a:buNone/>
              <a:defRPr>
                <a:solidFill>
                  <a:srgbClr val="12B5EA"/>
                </a:solidFill>
              </a:defRPr>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206" name="Shape 206"/>
          <p:cNvSpPr txBox="1">
            <a:spLocks noGrp="1"/>
          </p:cNvSpPr>
          <p:nvPr>
            <p:ph type="body" idx="2"/>
          </p:nvPr>
        </p:nvSpPr>
        <p:spPr>
          <a:xfrm>
            <a:off x="3704625" y="724200"/>
            <a:ext cx="2877750" cy="3725400"/>
          </a:xfrm>
          <a:prstGeom prst="rect">
            <a:avLst/>
          </a:prstGeom>
        </p:spPr>
        <p:txBody>
          <a:bodyPr wrap="square" lIns="91425" tIns="91425" rIns="91425" bIns="91425" anchor="ctr"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Tree>
    <p:extLst>
      <p:ext uri="{BB962C8B-B14F-4D97-AF65-F5344CB8AC3E}">
        <p14:creationId xmlns:p14="http://schemas.microsoft.com/office/powerpoint/2010/main" xmlns="" val="1023478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640463" y="1304850"/>
            <a:ext cx="5577075" cy="1538400"/>
          </a:xfrm>
          <a:prstGeom prst="rect">
            <a:avLst/>
          </a:prstGeom>
        </p:spPr>
        <p:txBody>
          <a:bodyPr wrap="square" lIns="91425" tIns="91425" rIns="91425" bIns="91425" anchor="ctr" anchorCtr="0"/>
          <a:lstStyle>
            <a:lvl1pPr lvl="0" algn="ctr" rtl="0">
              <a:spcBef>
                <a:spcPts val="0"/>
              </a:spcBef>
              <a:buClr>
                <a:srgbClr val="FFFFFF"/>
              </a:buClr>
              <a:buSzPct val="100000"/>
              <a:buFont typeface="Lato"/>
              <a:defRPr sz="9600">
                <a:solidFill>
                  <a:srgbClr val="FFFFFF"/>
                </a:solidFill>
                <a:latin typeface="Lato"/>
                <a:ea typeface="Lato"/>
                <a:cs typeface="Lato"/>
                <a:sym typeface="Lato"/>
              </a:defRPr>
            </a:lvl1pPr>
            <a:lvl2pPr lvl="1" algn="ctr" rtl="0">
              <a:spcBef>
                <a:spcPts val="0"/>
              </a:spcBef>
              <a:buClr>
                <a:srgbClr val="FFFFFF"/>
              </a:buClr>
              <a:buSzPct val="100000"/>
              <a:buFont typeface="Lato"/>
              <a:defRPr sz="9600">
                <a:solidFill>
                  <a:srgbClr val="FFFFFF"/>
                </a:solidFill>
                <a:latin typeface="Lato"/>
                <a:ea typeface="Lato"/>
                <a:cs typeface="Lato"/>
                <a:sym typeface="Lato"/>
              </a:defRPr>
            </a:lvl2pPr>
            <a:lvl3pPr lvl="2" algn="ctr" rtl="0">
              <a:spcBef>
                <a:spcPts val="0"/>
              </a:spcBef>
              <a:buClr>
                <a:srgbClr val="FFFFFF"/>
              </a:buClr>
              <a:buSzPct val="100000"/>
              <a:buFont typeface="Lato"/>
              <a:defRPr sz="9600">
                <a:solidFill>
                  <a:srgbClr val="FFFFFF"/>
                </a:solidFill>
                <a:latin typeface="Lato"/>
                <a:ea typeface="Lato"/>
                <a:cs typeface="Lato"/>
                <a:sym typeface="Lato"/>
              </a:defRPr>
            </a:lvl3pPr>
            <a:lvl4pPr lvl="3" algn="ctr" rtl="0">
              <a:spcBef>
                <a:spcPts val="0"/>
              </a:spcBef>
              <a:buClr>
                <a:srgbClr val="FFFFFF"/>
              </a:buClr>
              <a:buSzPct val="100000"/>
              <a:buFont typeface="Lato"/>
              <a:defRPr sz="9600">
                <a:solidFill>
                  <a:srgbClr val="FFFFFF"/>
                </a:solidFill>
                <a:latin typeface="Lato"/>
                <a:ea typeface="Lato"/>
                <a:cs typeface="Lato"/>
                <a:sym typeface="Lato"/>
              </a:defRPr>
            </a:lvl4pPr>
            <a:lvl5pPr lvl="4" algn="ctr" rtl="0">
              <a:spcBef>
                <a:spcPts val="0"/>
              </a:spcBef>
              <a:buClr>
                <a:srgbClr val="FFFFFF"/>
              </a:buClr>
              <a:buSzPct val="100000"/>
              <a:buFont typeface="Lato"/>
              <a:defRPr sz="9600">
                <a:solidFill>
                  <a:srgbClr val="FFFFFF"/>
                </a:solidFill>
                <a:latin typeface="Lato"/>
                <a:ea typeface="Lato"/>
                <a:cs typeface="Lato"/>
                <a:sym typeface="Lato"/>
              </a:defRPr>
            </a:lvl5pPr>
            <a:lvl6pPr lvl="5" algn="ctr" rtl="0">
              <a:spcBef>
                <a:spcPts val="0"/>
              </a:spcBef>
              <a:buClr>
                <a:srgbClr val="FFFFFF"/>
              </a:buClr>
              <a:buSzPct val="100000"/>
              <a:buFont typeface="Lato"/>
              <a:defRPr sz="9600">
                <a:solidFill>
                  <a:srgbClr val="FFFFFF"/>
                </a:solidFill>
                <a:latin typeface="Lato"/>
                <a:ea typeface="Lato"/>
                <a:cs typeface="Lato"/>
                <a:sym typeface="Lato"/>
              </a:defRPr>
            </a:lvl6pPr>
            <a:lvl7pPr lvl="6" algn="ctr" rtl="0">
              <a:spcBef>
                <a:spcPts val="0"/>
              </a:spcBef>
              <a:buClr>
                <a:srgbClr val="FFFFFF"/>
              </a:buClr>
              <a:buSzPct val="100000"/>
              <a:buFont typeface="Lato"/>
              <a:defRPr sz="9600">
                <a:solidFill>
                  <a:srgbClr val="FFFFFF"/>
                </a:solidFill>
                <a:latin typeface="Lato"/>
                <a:ea typeface="Lato"/>
                <a:cs typeface="Lato"/>
                <a:sym typeface="Lato"/>
              </a:defRPr>
            </a:lvl7pPr>
            <a:lvl8pPr lvl="7" algn="ctr" rtl="0">
              <a:spcBef>
                <a:spcPts val="0"/>
              </a:spcBef>
              <a:buClr>
                <a:srgbClr val="FFFFFF"/>
              </a:buClr>
              <a:buSzPct val="100000"/>
              <a:buFont typeface="Lato"/>
              <a:defRPr sz="9600">
                <a:solidFill>
                  <a:srgbClr val="FFFFFF"/>
                </a:solidFill>
                <a:latin typeface="Lato"/>
                <a:ea typeface="Lato"/>
                <a:cs typeface="Lato"/>
                <a:sym typeface="Lato"/>
              </a:defRPr>
            </a:lvl8pPr>
            <a:lvl9pPr lvl="8" algn="ctr" rtl="0">
              <a:spcBef>
                <a:spcPts val="0"/>
              </a:spcBef>
              <a:buClr>
                <a:srgbClr val="FFFFFF"/>
              </a:buClr>
              <a:buSzPct val="100000"/>
              <a:buFont typeface="Lato"/>
              <a:defRPr sz="9600">
                <a:solidFill>
                  <a:srgbClr val="FFFFFF"/>
                </a:solidFill>
                <a:latin typeface="Lato"/>
                <a:ea typeface="Lato"/>
                <a:cs typeface="Lato"/>
                <a:sym typeface="Lato"/>
              </a:defRPr>
            </a:lvl9pPr>
          </a:lstStyle>
          <a:p>
            <a:endParaRPr/>
          </a:p>
        </p:txBody>
      </p:sp>
      <p:sp>
        <p:nvSpPr>
          <p:cNvPr id="209" name="Shape 209"/>
          <p:cNvSpPr txBox="1">
            <a:spLocks noGrp="1"/>
          </p:cNvSpPr>
          <p:nvPr>
            <p:ph type="body" idx="1"/>
          </p:nvPr>
        </p:nvSpPr>
        <p:spPr>
          <a:xfrm>
            <a:off x="640463" y="2919450"/>
            <a:ext cx="5577075" cy="1071600"/>
          </a:xfrm>
          <a:prstGeom prst="rect">
            <a:avLst/>
          </a:prstGeom>
        </p:spPr>
        <p:txBody>
          <a:bodyPr wrap="square" lIns="91425" tIns="91425" rIns="91425" bIns="91425" anchor="t" anchorCtr="0"/>
          <a:lstStyle>
            <a:lvl1pPr lvl="0" algn="ctr" rtl="0">
              <a:spcBef>
                <a:spcPts val="0"/>
              </a:spcBef>
              <a:buClr>
                <a:srgbClr val="12B5EA"/>
              </a:buClr>
              <a:defRPr>
                <a:solidFill>
                  <a:srgbClr val="12B5EA"/>
                </a:solidFill>
              </a:defRPr>
            </a:lvl1pPr>
            <a:lvl2pPr lvl="1" algn="ctr" rtl="0">
              <a:spcBef>
                <a:spcPts val="0"/>
              </a:spcBef>
              <a:buClr>
                <a:srgbClr val="12B5EA"/>
              </a:buClr>
              <a:defRPr>
                <a:solidFill>
                  <a:srgbClr val="12B5EA"/>
                </a:solidFill>
              </a:defRPr>
            </a:lvl2pPr>
            <a:lvl3pPr lvl="2" algn="ctr" rtl="0">
              <a:spcBef>
                <a:spcPts val="0"/>
              </a:spcBef>
              <a:buClr>
                <a:srgbClr val="12B5EA"/>
              </a:buClr>
              <a:defRPr>
                <a:solidFill>
                  <a:srgbClr val="12B5EA"/>
                </a:solidFill>
              </a:defRPr>
            </a:lvl3pPr>
            <a:lvl4pPr lvl="3" algn="ctr" rtl="0">
              <a:spcBef>
                <a:spcPts val="0"/>
              </a:spcBef>
              <a:buClr>
                <a:srgbClr val="12B5EA"/>
              </a:buClr>
              <a:defRPr>
                <a:solidFill>
                  <a:srgbClr val="12B5EA"/>
                </a:solidFill>
              </a:defRPr>
            </a:lvl4pPr>
            <a:lvl5pPr lvl="4" algn="ctr" rtl="0">
              <a:spcBef>
                <a:spcPts val="0"/>
              </a:spcBef>
              <a:buClr>
                <a:srgbClr val="12B5EA"/>
              </a:buClr>
              <a:defRPr>
                <a:solidFill>
                  <a:srgbClr val="12B5EA"/>
                </a:solidFill>
              </a:defRPr>
            </a:lvl5pPr>
            <a:lvl6pPr lvl="5" algn="ctr" rtl="0">
              <a:spcBef>
                <a:spcPts val="0"/>
              </a:spcBef>
              <a:buClr>
                <a:srgbClr val="12B5EA"/>
              </a:buClr>
              <a:defRPr>
                <a:solidFill>
                  <a:srgbClr val="12B5EA"/>
                </a:solidFill>
              </a:defRPr>
            </a:lvl6pPr>
            <a:lvl7pPr lvl="6" algn="ctr" rtl="0">
              <a:spcBef>
                <a:spcPts val="0"/>
              </a:spcBef>
              <a:buClr>
                <a:srgbClr val="12B5EA"/>
              </a:buClr>
              <a:defRPr>
                <a:solidFill>
                  <a:srgbClr val="12B5EA"/>
                </a:solidFill>
              </a:defRPr>
            </a:lvl7pPr>
            <a:lvl8pPr lvl="7" algn="ctr" rtl="0">
              <a:spcBef>
                <a:spcPts val="0"/>
              </a:spcBef>
              <a:buClr>
                <a:srgbClr val="12B5EA"/>
              </a:buClr>
              <a:defRPr>
                <a:solidFill>
                  <a:srgbClr val="12B5EA"/>
                </a:solidFill>
              </a:defRPr>
            </a:lvl8pPr>
            <a:lvl9pPr lvl="8" algn="ctr" rtl="0">
              <a:spcBef>
                <a:spcPts val="0"/>
              </a:spcBef>
              <a:buClr>
                <a:srgbClr val="12B5EA"/>
              </a:buClr>
              <a:defRPr>
                <a:solidFill>
                  <a:srgbClr val="12B5EA"/>
                </a:solidFill>
              </a:defRPr>
            </a:lvl9pPr>
          </a:lstStyle>
          <a:p>
            <a:endParaRPr/>
          </a:p>
        </p:txBody>
      </p:sp>
    </p:spTree>
    <p:extLst>
      <p:ext uri="{BB962C8B-B14F-4D97-AF65-F5344CB8AC3E}">
        <p14:creationId xmlns:p14="http://schemas.microsoft.com/office/powerpoint/2010/main" xmlns="" val="1888006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95486"/>
            <a:ext cx="6858000" cy="4612005"/>
          </a:xfrm>
          <a:prstGeom prst="rect">
            <a:avLst/>
          </a:prstGeom>
        </p:spPr>
      </p:pic>
      <p:sp>
        <p:nvSpPr>
          <p:cNvPr id="6" name="Subtitle 2"/>
          <p:cNvSpPr>
            <a:spLocks noGrp="1"/>
          </p:cNvSpPr>
          <p:nvPr>
            <p:ph type="subTitle" idx="1"/>
          </p:nvPr>
        </p:nvSpPr>
        <p:spPr>
          <a:xfrm>
            <a:off x="782706" y="4515966"/>
            <a:ext cx="5670630" cy="378042"/>
          </a:xfrm>
        </p:spPr>
        <p:txBody>
          <a:bodyPr lIns="0" tIns="0" rIns="0" bIns="0">
            <a:normAutofit/>
          </a:bodyPr>
          <a:lstStyle>
            <a:lvl1pPr marL="0" indent="0" algn="r">
              <a:buNone/>
              <a:defRPr sz="900" kern="0" spc="0" baseline="0">
                <a:solidFill>
                  <a:schemeClr val="bg1">
                    <a:lumMod val="65000"/>
                  </a:schemeClr>
                </a:solidFill>
                <a:latin typeface="Open Sans Light"/>
                <a:ea typeface="Open Sans"/>
                <a:cs typeface="Aharoni" panose="02010803020104030203" pitchFamily="2" charset="-79"/>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CA" dirty="0"/>
          </a:p>
        </p:txBody>
      </p:sp>
      <p:sp>
        <p:nvSpPr>
          <p:cNvPr id="7" name="Title 15"/>
          <p:cNvSpPr>
            <a:spLocks noGrp="1"/>
          </p:cNvSpPr>
          <p:nvPr>
            <p:ph type="title"/>
          </p:nvPr>
        </p:nvSpPr>
        <p:spPr>
          <a:xfrm>
            <a:off x="782706" y="4191930"/>
            <a:ext cx="5670630" cy="270030"/>
          </a:xfrm>
        </p:spPr>
        <p:txBody>
          <a:bodyPr lIns="0" tIns="0" rIns="0" bIns="0" anchor="b" anchorCtr="0">
            <a:noAutofit/>
          </a:bodyPr>
          <a:lstStyle>
            <a:lvl1pPr algn="r">
              <a:defRPr sz="1800" spc="-53" baseline="0">
                <a:solidFill>
                  <a:schemeClr val="tx1"/>
                </a:solidFill>
                <a:latin typeface="Open Sans Light"/>
                <a:ea typeface="Open Sans Light"/>
                <a:cs typeface="Open Sans Light"/>
              </a:defRPr>
            </a:lvl1pPr>
          </a:lstStyle>
          <a:p>
            <a:endParaRPr lang="en-CA"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07657" y="590997"/>
            <a:ext cx="2566616" cy="738615"/>
          </a:xfrm>
          <a:prstGeom prst="rect">
            <a:avLst/>
          </a:prstGeom>
        </p:spPr>
      </p:pic>
    </p:spTree>
    <p:extLst>
      <p:ext uri="{BB962C8B-B14F-4D97-AF65-F5344CB8AC3E}">
        <p14:creationId xmlns:p14="http://schemas.microsoft.com/office/powerpoint/2010/main" xmlns="" val="3324555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 Pic">
    <p:spTree>
      <p:nvGrpSpPr>
        <p:cNvPr id="1" name=""/>
        <p:cNvGrpSpPr/>
        <p:nvPr/>
      </p:nvGrpSpPr>
      <p:grpSpPr>
        <a:xfrm>
          <a:off x="0" y="0"/>
          <a:ext cx="0" cy="0"/>
          <a:chOff x="0" y="0"/>
          <a:chExt cx="0" cy="0"/>
        </a:xfrm>
      </p:grpSpPr>
      <p:sp>
        <p:nvSpPr>
          <p:cNvPr id="18" name="Rectangle 17"/>
          <p:cNvSpPr/>
          <p:nvPr userDrawn="1"/>
        </p:nvSpPr>
        <p:spPr>
          <a:xfrm>
            <a:off x="0" y="771525"/>
            <a:ext cx="6858000" cy="36004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4" name="Picture Placeholder 2"/>
          <p:cNvSpPr>
            <a:spLocks noGrp="1"/>
          </p:cNvSpPr>
          <p:nvPr>
            <p:ph type="pic" idx="11"/>
          </p:nvPr>
        </p:nvSpPr>
        <p:spPr>
          <a:xfrm>
            <a:off x="296652" y="771525"/>
            <a:ext cx="6561348" cy="3600450"/>
          </a:xfrm>
          <a:solidFill>
            <a:srgbClr val="F2F2F2"/>
          </a:solidFill>
        </p:spPr>
      </p:sp>
      <p:sp>
        <p:nvSpPr>
          <p:cNvPr id="4" name="Rectangle 3"/>
          <p:cNvSpPr/>
          <p:nvPr userDrawn="1"/>
        </p:nvSpPr>
        <p:spPr>
          <a:xfrm>
            <a:off x="0" y="771525"/>
            <a:ext cx="296652" cy="3600450"/>
          </a:xfrm>
          <a:prstGeom prst="rect">
            <a:avLst/>
          </a:prstGeom>
          <a:solidFill>
            <a:srgbClr val="B91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45324" y="4569972"/>
            <a:ext cx="381525" cy="322771"/>
          </a:xfrm>
          <a:prstGeom prst="rect">
            <a:avLst/>
          </a:prstGeom>
        </p:spPr>
      </p:pic>
      <p:sp>
        <p:nvSpPr>
          <p:cNvPr id="11" name="Content Placeholder 2"/>
          <p:cNvSpPr>
            <a:spLocks noGrp="1"/>
          </p:cNvSpPr>
          <p:nvPr>
            <p:ph idx="10"/>
          </p:nvPr>
        </p:nvSpPr>
        <p:spPr>
          <a:xfrm rot="16200000">
            <a:off x="-1651899" y="2423424"/>
            <a:ext cx="3600450" cy="296652"/>
          </a:xfrm>
        </p:spPr>
        <p:txBody>
          <a:bodyPr anchor="ctr">
            <a:normAutofit/>
          </a:bodyPr>
          <a:lstStyle>
            <a:lvl1pPr marL="0" indent="0" algn="ctr">
              <a:buNone/>
              <a:defRPr sz="105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1050">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19" name="Title 1"/>
          <p:cNvSpPr>
            <a:spLocks noGrp="1"/>
          </p:cNvSpPr>
          <p:nvPr>
            <p:ph type="title"/>
          </p:nvPr>
        </p:nvSpPr>
        <p:spPr>
          <a:xfrm>
            <a:off x="1700808" y="951570"/>
            <a:ext cx="4968552" cy="3240360"/>
          </a:xfrm>
        </p:spPr>
        <p:txBody>
          <a:bodyPr anchor="t" anchorCtr="0">
            <a:normAutofit/>
          </a:bodyPr>
          <a:lstStyle>
            <a:lvl1pPr algn="r">
              <a:defRPr sz="3000" spc="-75" baseline="0">
                <a:solidFill>
                  <a:schemeClr val="bg1"/>
                </a:solidFill>
                <a:effectLst>
                  <a:outerShdw blurRad="50800" dir="2700000" algn="tl" rotWithShape="0">
                    <a:prstClr val="black">
                      <a:alpha val="20000"/>
                    </a:prstClr>
                  </a:outerShdw>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xmlns="" val="862756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 Pic 2">
    <p:spTree>
      <p:nvGrpSpPr>
        <p:cNvPr id="1" name=""/>
        <p:cNvGrpSpPr/>
        <p:nvPr/>
      </p:nvGrpSpPr>
      <p:grpSpPr>
        <a:xfrm>
          <a:off x="0" y="0"/>
          <a:ext cx="0" cy="0"/>
          <a:chOff x="0" y="0"/>
          <a:chExt cx="0" cy="0"/>
        </a:xfrm>
      </p:grpSpPr>
      <p:sp>
        <p:nvSpPr>
          <p:cNvPr id="18" name="Rectangle 17"/>
          <p:cNvSpPr/>
          <p:nvPr userDrawn="1"/>
        </p:nvSpPr>
        <p:spPr>
          <a:xfrm>
            <a:off x="0" y="771525"/>
            <a:ext cx="6858000" cy="36004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4" name="Picture Placeholder 2"/>
          <p:cNvSpPr>
            <a:spLocks noGrp="1"/>
          </p:cNvSpPr>
          <p:nvPr>
            <p:ph type="pic" idx="11"/>
          </p:nvPr>
        </p:nvSpPr>
        <p:spPr>
          <a:xfrm>
            <a:off x="0" y="771525"/>
            <a:ext cx="6858000" cy="3600450"/>
          </a:xfrm>
          <a:solidFill>
            <a:srgbClr val="F2F2F2"/>
          </a:solidFill>
        </p:spPr>
      </p:sp>
      <p:pic>
        <p:nvPicPr>
          <p:cNvPr id="16" name="Picture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45324" y="4569972"/>
            <a:ext cx="381525" cy="322771"/>
          </a:xfrm>
          <a:prstGeom prst="rect">
            <a:avLst/>
          </a:prstGeom>
        </p:spPr>
      </p:pic>
      <p:sp>
        <p:nvSpPr>
          <p:cNvPr id="19" name="Title 1"/>
          <p:cNvSpPr>
            <a:spLocks noGrp="1"/>
          </p:cNvSpPr>
          <p:nvPr>
            <p:ph type="title"/>
          </p:nvPr>
        </p:nvSpPr>
        <p:spPr>
          <a:xfrm>
            <a:off x="4158462" y="771525"/>
            <a:ext cx="2186862" cy="3600450"/>
          </a:xfrm>
          <a:solidFill>
            <a:srgbClr val="B91627"/>
          </a:solidFill>
        </p:spPr>
        <p:txBody>
          <a:bodyPr lIns="180000" tIns="180000" rIns="180000" bIns="180000" anchor="ctr" anchorCtr="0">
            <a:normAutofit/>
          </a:bodyPr>
          <a:lstStyle>
            <a:lvl1pPr algn="l">
              <a:defRPr sz="2400" spc="-75" baseline="0">
                <a:solidFill>
                  <a:schemeClr val="bg1"/>
                </a:solidFill>
                <a:effectLst>
                  <a:outerShdw blurRad="50800" dir="2700000" algn="tl" rotWithShape="0">
                    <a:prstClr val="black">
                      <a:alpha val="20000"/>
                    </a:prstClr>
                  </a:outerShdw>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xmlns="" val="2888949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5" name="Rectangle 14"/>
          <p:cNvSpPr/>
          <p:nvPr userDrawn="1"/>
        </p:nvSpPr>
        <p:spPr>
          <a:xfrm>
            <a:off x="0" y="771525"/>
            <a:ext cx="6858000" cy="36004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2" name="Title 1"/>
          <p:cNvSpPr>
            <a:spLocks noGrp="1"/>
          </p:cNvSpPr>
          <p:nvPr>
            <p:ph type="title"/>
          </p:nvPr>
        </p:nvSpPr>
        <p:spPr>
          <a:xfrm>
            <a:off x="372666" y="0"/>
            <a:ext cx="6142434" cy="771525"/>
          </a:xfrm>
        </p:spPr>
        <p:txBody>
          <a:bodyPr anchor="ctr">
            <a:normAutofit/>
          </a:bodyPr>
          <a:lstStyle>
            <a:lvl1pPr algn="ctr">
              <a:defRPr sz="1800" spc="-38"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CA" dirty="0"/>
          </a:p>
        </p:txBody>
      </p:sp>
      <p:sp>
        <p:nvSpPr>
          <p:cNvPr id="4" name="Rectangle 3"/>
          <p:cNvSpPr/>
          <p:nvPr userDrawn="1"/>
        </p:nvSpPr>
        <p:spPr>
          <a:xfrm>
            <a:off x="0" y="771525"/>
            <a:ext cx="296652" cy="3600450"/>
          </a:xfrm>
          <a:prstGeom prst="rect">
            <a:avLst/>
          </a:prstGeom>
          <a:solidFill>
            <a:srgbClr val="B91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3" name="Content Placeholder 2"/>
          <p:cNvSpPr>
            <a:spLocks noGrp="1"/>
          </p:cNvSpPr>
          <p:nvPr>
            <p:ph idx="10"/>
          </p:nvPr>
        </p:nvSpPr>
        <p:spPr>
          <a:xfrm rot="16200000">
            <a:off x="-1652204" y="2423424"/>
            <a:ext cx="3600450" cy="296652"/>
          </a:xfrm>
        </p:spPr>
        <p:txBody>
          <a:bodyPr anchor="ctr">
            <a:normAutofit/>
          </a:bodyPr>
          <a:lstStyle>
            <a:lvl1pPr marL="0" indent="0" algn="ctr">
              <a:buNone/>
              <a:defRPr sz="105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1050">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11" name="Content Placeholder 2"/>
          <p:cNvSpPr>
            <a:spLocks noGrp="1"/>
          </p:cNvSpPr>
          <p:nvPr>
            <p:ph idx="1"/>
          </p:nvPr>
        </p:nvSpPr>
        <p:spPr>
          <a:xfrm>
            <a:off x="566682" y="897564"/>
            <a:ext cx="5724636" cy="3348372"/>
          </a:xfrm>
        </p:spPr>
        <p:txBody>
          <a:bodyPr anchor="ctr" anchorCtr="0">
            <a:normAutofit/>
          </a:bodyPr>
          <a:lstStyle>
            <a:lvl1pPr marL="202406" indent="-191691">
              <a:defRPr sz="1200" spc="-38"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65535" indent="-214313">
              <a:defRPr sz="1050"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72704" indent="-171450">
              <a:defRPr sz="900"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873919" indent="-171450">
              <a:defRPr sz="825"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026319" indent="-133350">
              <a:buFont typeface="Arial" panose="020B0604020202020204" pitchFamily="34" charset="0"/>
              <a:buChar char="•"/>
              <a:tabLst/>
              <a:defRPr sz="750" i="1"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45324" y="4569972"/>
            <a:ext cx="381525" cy="322771"/>
          </a:xfrm>
          <a:prstGeom prst="rect">
            <a:avLst/>
          </a:prstGeom>
        </p:spPr>
      </p:pic>
    </p:spTree>
    <p:extLst>
      <p:ext uri="{BB962C8B-B14F-4D97-AF65-F5344CB8AC3E}">
        <p14:creationId xmlns:p14="http://schemas.microsoft.com/office/powerpoint/2010/main" xmlns="" val="1129648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artwork">
    <p:spTree>
      <p:nvGrpSpPr>
        <p:cNvPr id="1" name=""/>
        <p:cNvGrpSpPr/>
        <p:nvPr/>
      </p:nvGrpSpPr>
      <p:grpSpPr>
        <a:xfrm>
          <a:off x="0" y="0"/>
          <a:ext cx="0" cy="0"/>
          <a:chOff x="0" y="0"/>
          <a:chExt cx="0" cy="0"/>
        </a:xfrm>
      </p:grpSpPr>
      <p:sp>
        <p:nvSpPr>
          <p:cNvPr id="15" name="Rectangle 14"/>
          <p:cNvSpPr/>
          <p:nvPr userDrawn="1"/>
        </p:nvSpPr>
        <p:spPr>
          <a:xfrm>
            <a:off x="0" y="771525"/>
            <a:ext cx="6858000" cy="36004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4" name="Rectangle 3"/>
          <p:cNvSpPr/>
          <p:nvPr userDrawn="1"/>
        </p:nvSpPr>
        <p:spPr>
          <a:xfrm>
            <a:off x="0" y="771525"/>
            <a:ext cx="296652" cy="3600450"/>
          </a:xfrm>
          <a:prstGeom prst="rect">
            <a:avLst/>
          </a:prstGeom>
          <a:solidFill>
            <a:srgbClr val="B91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3" name="Content Placeholder 2"/>
          <p:cNvSpPr>
            <a:spLocks noGrp="1"/>
          </p:cNvSpPr>
          <p:nvPr>
            <p:ph idx="10"/>
          </p:nvPr>
        </p:nvSpPr>
        <p:spPr>
          <a:xfrm rot="16200000">
            <a:off x="-1651899" y="2423424"/>
            <a:ext cx="3600450" cy="296652"/>
          </a:xfrm>
        </p:spPr>
        <p:txBody>
          <a:bodyPr anchor="ctr">
            <a:normAutofit/>
          </a:bodyPr>
          <a:lstStyle>
            <a:lvl1pPr marL="0" indent="0" algn="ctr">
              <a:buNone/>
              <a:defRPr sz="105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1050">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45324" y="4569972"/>
            <a:ext cx="381525" cy="322771"/>
          </a:xfrm>
          <a:prstGeom prst="rect">
            <a:avLst/>
          </a:prstGeom>
        </p:spPr>
      </p:pic>
      <p:sp>
        <p:nvSpPr>
          <p:cNvPr id="8" name="Title 1"/>
          <p:cNvSpPr>
            <a:spLocks noGrp="1"/>
          </p:cNvSpPr>
          <p:nvPr>
            <p:ph type="title"/>
          </p:nvPr>
        </p:nvSpPr>
        <p:spPr>
          <a:xfrm>
            <a:off x="372666" y="0"/>
            <a:ext cx="6142434" cy="771525"/>
          </a:xfrm>
        </p:spPr>
        <p:txBody>
          <a:bodyPr anchor="ctr">
            <a:normAutofit/>
          </a:bodyPr>
          <a:lstStyle>
            <a:lvl1pPr algn="ctr">
              <a:defRPr sz="1800" spc="-38"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xmlns="" val="354523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halfpic">
    <p:spTree>
      <p:nvGrpSpPr>
        <p:cNvPr id="1" name=""/>
        <p:cNvGrpSpPr/>
        <p:nvPr/>
      </p:nvGrpSpPr>
      <p:grpSpPr>
        <a:xfrm>
          <a:off x="0" y="0"/>
          <a:ext cx="0" cy="0"/>
          <a:chOff x="0" y="0"/>
          <a:chExt cx="0" cy="0"/>
        </a:xfrm>
      </p:grpSpPr>
      <p:sp>
        <p:nvSpPr>
          <p:cNvPr id="15" name="Rectangle 14"/>
          <p:cNvSpPr/>
          <p:nvPr userDrawn="1"/>
        </p:nvSpPr>
        <p:spPr>
          <a:xfrm>
            <a:off x="0" y="771525"/>
            <a:ext cx="6858000" cy="36004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4" name="Rectangle 3"/>
          <p:cNvSpPr/>
          <p:nvPr userDrawn="1"/>
        </p:nvSpPr>
        <p:spPr>
          <a:xfrm>
            <a:off x="0" y="771525"/>
            <a:ext cx="296652" cy="3600450"/>
          </a:xfrm>
          <a:prstGeom prst="rect">
            <a:avLst/>
          </a:prstGeom>
          <a:solidFill>
            <a:srgbClr val="B91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3" name="Content Placeholder 2"/>
          <p:cNvSpPr>
            <a:spLocks noGrp="1"/>
          </p:cNvSpPr>
          <p:nvPr>
            <p:ph idx="10"/>
          </p:nvPr>
        </p:nvSpPr>
        <p:spPr>
          <a:xfrm rot="16200000">
            <a:off x="-1651899" y="2423424"/>
            <a:ext cx="3600450" cy="296652"/>
          </a:xfrm>
        </p:spPr>
        <p:txBody>
          <a:bodyPr anchor="ctr">
            <a:normAutofit/>
          </a:bodyPr>
          <a:lstStyle>
            <a:lvl1pPr marL="0" indent="0" algn="ctr">
              <a:buNone/>
              <a:defRPr sz="105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1050">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14" name="Picture Placeholder 2"/>
          <p:cNvSpPr>
            <a:spLocks noGrp="1"/>
          </p:cNvSpPr>
          <p:nvPr>
            <p:ph type="pic" idx="11"/>
          </p:nvPr>
        </p:nvSpPr>
        <p:spPr>
          <a:xfrm>
            <a:off x="3212976" y="5272050"/>
            <a:ext cx="3429000" cy="3600450"/>
          </a:xfrm>
        </p:spPr>
      </p:sp>
      <p:pic>
        <p:nvPicPr>
          <p:cNvPr id="16" name="Picture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45324" y="4569972"/>
            <a:ext cx="381525" cy="322771"/>
          </a:xfrm>
          <a:prstGeom prst="rect">
            <a:avLst/>
          </a:prstGeom>
        </p:spPr>
      </p:pic>
      <p:sp>
        <p:nvSpPr>
          <p:cNvPr id="18" name="Content Placeholder 2"/>
          <p:cNvSpPr>
            <a:spLocks noGrp="1"/>
          </p:cNvSpPr>
          <p:nvPr>
            <p:ph idx="1"/>
          </p:nvPr>
        </p:nvSpPr>
        <p:spPr>
          <a:xfrm>
            <a:off x="566682" y="897564"/>
            <a:ext cx="2700300" cy="3348372"/>
          </a:xfrm>
        </p:spPr>
        <p:txBody>
          <a:bodyPr anchor="ctr" anchorCtr="0">
            <a:normAutofit/>
          </a:bodyPr>
          <a:lstStyle>
            <a:lvl1pPr marL="202406" indent="-191691">
              <a:defRPr sz="1200" spc="-38"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65535" indent="-214313">
              <a:defRPr sz="1050"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72704" indent="-171450">
              <a:defRPr sz="900"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873919" indent="-171450">
              <a:defRPr sz="825"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026319" indent="-133350">
              <a:buFont typeface="Arial" panose="020B0604020202020204" pitchFamily="34" charset="0"/>
              <a:buChar char="•"/>
              <a:tabLst/>
              <a:defRPr sz="750" i="1"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9" name="Title 1"/>
          <p:cNvSpPr>
            <a:spLocks noGrp="1"/>
          </p:cNvSpPr>
          <p:nvPr>
            <p:ph type="title"/>
          </p:nvPr>
        </p:nvSpPr>
        <p:spPr>
          <a:xfrm>
            <a:off x="372666" y="0"/>
            <a:ext cx="6142434" cy="771525"/>
          </a:xfrm>
        </p:spPr>
        <p:txBody>
          <a:bodyPr anchor="ctr">
            <a:normAutofit/>
          </a:bodyPr>
          <a:lstStyle>
            <a:lvl1pPr algn="ctr">
              <a:defRPr sz="1800" spc="-38"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CA" dirty="0"/>
          </a:p>
        </p:txBody>
      </p:sp>
      <p:sp>
        <p:nvSpPr>
          <p:cNvPr id="20" name="Content Placeholder 2"/>
          <p:cNvSpPr>
            <a:spLocks noGrp="1"/>
          </p:cNvSpPr>
          <p:nvPr>
            <p:ph idx="12"/>
          </p:nvPr>
        </p:nvSpPr>
        <p:spPr>
          <a:xfrm>
            <a:off x="3374995" y="771525"/>
            <a:ext cx="3483006" cy="3600450"/>
          </a:xfrm>
        </p:spPr>
        <p:txBody>
          <a:bodyPr anchor="t" anchorCtr="0">
            <a:normAutofit/>
          </a:bodyPr>
          <a:lstStyle>
            <a:lvl1pPr marL="10715" indent="0">
              <a:buNone/>
              <a:defRPr sz="1200" spc="-38"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65535" indent="-214313">
              <a:defRPr sz="1050"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72704" indent="-171450">
              <a:defRPr sz="900"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873919" indent="-171450">
              <a:defRPr sz="825"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026319" indent="-133350">
              <a:buFont typeface="Arial" panose="020B0604020202020204" pitchFamily="34" charset="0"/>
              <a:buChar char="•"/>
              <a:tabLst/>
              <a:defRPr sz="750" i="1"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endParaRPr lang="en-CA" dirty="0"/>
          </a:p>
        </p:txBody>
      </p:sp>
    </p:spTree>
    <p:extLst>
      <p:ext uri="{BB962C8B-B14F-4D97-AF65-F5344CB8AC3E}">
        <p14:creationId xmlns:p14="http://schemas.microsoft.com/office/powerpoint/2010/main" xmlns="" val="1807164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no colour bar)">
    <p:spTree>
      <p:nvGrpSpPr>
        <p:cNvPr id="1" name=""/>
        <p:cNvGrpSpPr/>
        <p:nvPr/>
      </p:nvGrpSpPr>
      <p:grpSpPr>
        <a:xfrm>
          <a:off x="0" y="0"/>
          <a:ext cx="0" cy="0"/>
          <a:chOff x="0" y="0"/>
          <a:chExt cx="0" cy="0"/>
        </a:xfrm>
      </p:grpSpPr>
      <p:sp>
        <p:nvSpPr>
          <p:cNvPr id="15" name="Rectangle 14"/>
          <p:cNvSpPr/>
          <p:nvPr userDrawn="1"/>
        </p:nvSpPr>
        <p:spPr>
          <a:xfrm>
            <a:off x="0" y="771525"/>
            <a:ext cx="6858000" cy="36004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45324" y="4569972"/>
            <a:ext cx="381525" cy="322771"/>
          </a:xfrm>
          <a:prstGeom prst="rect">
            <a:avLst/>
          </a:prstGeom>
        </p:spPr>
      </p:pic>
      <p:sp>
        <p:nvSpPr>
          <p:cNvPr id="11" name="Content Placeholder 2"/>
          <p:cNvSpPr>
            <a:spLocks noGrp="1"/>
          </p:cNvSpPr>
          <p:nvPr>
            <p:ph idx="1"/>
          </p:nvPr>
        </p:nvSpPr>
        <p:spPr>
          <a:xfrm>
            <a:off x="566683" y="897564"/>
            <a:ext cx="5832647" cy="3348372"/>
          </a:xfrm>
        </p:spPr>
        <p:txBody>
          <a:bodyPr anchor="ctr" anchorCtr="0">
            <a:normAutofit/>
          </a:bodyPr>
          <a:lstStyle>
            <a:lvl1pPr marL="202406" indent="-191691">
              <a:defRPr sz="1200" spc="-38"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65535" indent="-214313">
              <a:defRPr sz="1050"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72704" indent="-171450">
              <a:defRPr sz="900"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873919" indent="-171450">
              <a:defRPr sz="825"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026319" indent="-133350">
              <a:buFont typeface="Arial" panose="020B0604020202020204" pitchFamily="34" charset="0"/>
              <a:buChar char="•"/>
              <a:tabLst/>
              <a:defRPr sz="750" i="1" spc="-38"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Title 1"/>
          <p:cNvSpPr>
            <a:spLocks noGrp="1"/>
          </p:cNvSpPr>
          <p:nvPr>
            <p:ph type="title"/>
          </p:nvPr>
        </p:nvSpPr>
        <p:spPr>
          <a:xfrm>
            <a:off x="372666" y="0"/>
            <a:ext cx="6142434" cy="771525"/>
          </a:xfrm>
        </p:spPr>
        <p:txBody>
          <a:bodyPr anchor="ctr">
            <a:normAutofit/>
          </a:bodyPr>
          <a:lstStyle>
            <a:lvl1pPr algn="ctr">
              <a:defRPr sz="1800" spc="-38"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xmlns="" val="3781243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title">
    <p:bg>
      <p:bgPr>
        <a:solidFill>
          <a:srgbClr val="F2F2F2"/>
        </a:solidFill>
        <a:effectLst/>
      </p:bgPr>
    </p:bg>
    <p:spTree>
      <p:nvGrpSpPr>
        <p:cNvPr id="1" name=""/>
        <p:cNvGrpSpPr/>
        <p:nvPr/>
      </p:nvGrpSpPr>
      <p:grpSpPr>
        <a:xfrm>
          <a:off x="0" y="0"/>
          <a:ext cx="0" cy="0"/>
          <a:chOff x="0" y="0"/>
          <a:chExt cx="0" cy="0"/>
        </a:xfrm>
      </p:grpSpPr>
      <p:sp>
        <p:nvSpPr>
          <p:cNvPr id="2" name="TextBox 1"/>
          <p:cNvSpPr txBox="1"/>
          <p:nvPr userDrawn="1"/>
        </p:nvSpPr>
        <p:spPr>
          <a:xfrm>
            <a:off x="1862826" y="735546"/>
            <a:ext cx="3078342" cy="3703578"/>
          </a:xfrm>
          <a:prstGeom prst="rect">
            <a:avLst/>
          </a:prstGeom>
          <a:noFill/>
        </p:spPr>
        <p:txBody>
          <a:bodyPr wrap="square" rtlCol="0">
            <a:spAutoFit/>
          </a:bodyPr>
          <a:lstStyle/>
          <a:p>
            <a:pPr algn="ctr"/>
            <a:r>
              <a:rPr lang="en-CA" sz="3600" spc="-150" baseline="0" dirty="0">
                <a:latin typeface="Open Sans Light" panose="020B0306030504020204" pitchFamily="34" charset="0"/>
                <a:ea typeface="Open Sans Light" panose="020B0306030504020204" pitchFamily="34" charset="0"/>
                <a:cs typeface="Open Sans Light" panose="020B0306030504020204" pitchFamily="34" charset="0"/>
              </a:rPr>
              <a:t>Thank You</a:t>
            </a:r>
          </a:p>
          <a:p>
            <a:pPr algn="ctr">
              <a:spcAft>
                <a:spcPts val="9000"/>
              </a:spcAft>
            </a:pPr>
            <a:r>
              <a:rPr lang="en-CA" sz="1050" dirty="0">
                <a:latin typeface="Open Sans Light" panose="020B0306030504020204" pitchFamily="34" charset="0"/>
                <a:ea typeface="Open Sans Light" panose="020B0306030504020204" pitchFamily="34" charset="0"/>
                <a:cs typeface="Open Sans Light" panose="020B0306030504020204" pitchFamily="34" charset="0"/>
              </a:rPr>
              <a:t>For more information, please contact us.</a:t>
            </a:r>
          </a:p>
          <a:p>
            <a:pPr>
              <a:spcAft>
                <a:spcPts val="1500"/>
              </a:spcAft>
            </a:pPr>
            <a:endParaRPr lang="en-CA" sz="1050" dirty="0">
              <a:latin typeface="Open Sans Light" panose="020B0306030504020204" pitchFamily="34" charset="0"/>
              <a:ea typeface="Open Sans Light" panose="020B0306030504020204" pitchFamily="34" charset="0"/>
              <a:cs typeface="Open Sans Light" panose="020B0306030504020204" pitchFamily="34" charset="0"/>
            </a:endParaRPr>
          </a:p>
          <a:p>
            <a:pPr marL="675000" algn="l">
              <a:spcAft>
                <a:spcPts val="600"/>
              </a:spcAft>
            </a:pP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(403) 246-3561</a:t>
            </a:r>
          </a:p>
          <a:p>
            <a:pPr marL="675000" algn="l">
              <a:spcAft>
                <a:spcPts val="600"/>
              </a:spcAft>
            </a:pP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tim@caeh.ca</a:t>
            </a:r>
          </a:p>
          <a:p>
            <a:pPr marL="675000" algn="l">
              <a:spcAft>
                <a:spcPts val="600"/>
              </a:spcAft>
            </a:pP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www.facebook.com/endinghomelessness</a:t>
            </a:r>
          </a:p>
          <a:p>
            <a:pPr marL="675000" algn="l">
              <a:spcBef>
                <a:spcPts val="0"/>
              </a:spcBef>
              <a:spcAft>
                <a:spcPts val="600"/>
              </a:spcAft>
              <a:defRPr/>
            </a:pP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twitter.com/</a:t>
            </a:r>
            <a:r>
              <a:rPr lang="en-CA" sz="675"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CAEHomelessness</a:t>
            </a: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p>
          <a:p>
            <a:pPr marL="675000" algn="l">
              <a:spcBef>
                <a:spcPts val="0"/>
              </a:spcBef>
              <a:defRPr/>
            </a:pP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PO Box 15062, Aspen Woods PO</a:t>
            </a:r>
          </a:p>
          <a:p>
            <a:pPr marL="675000" algn="l">
              <a:spcAft>
                <a:spcPts val="2250"/>
              </a:spcAft>
            </a:pP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Calgary, AB T3H 0N8</a:t>
            </a:r>
          </a:p>
          <a:p>
            <a:pPr algn="ctr">
              <a:spcAft>
                <a:spcPts val="600"/>
              </a:spcAft>
            </a:pPr>
            <a:r>
              <a:rPr lang="en-US" sz="1050" b="1" dirty="0">
                <a:solidFill>
                  <a:srgbClr val="BE1F2D"/>
                </a:solidFill>
                <a:latin typeface="Open Sans" panose="020B0606030504020204" pitchFamily="34" charset="0"/>
                <a:ea typeface="Open Sans" panose="020B0606030504020204" pitchFamily="34" charset="0"/>
                <a:cs typeface="Open Sans" panose="020B0606030504020204" pitchFamily="34" charset="0"/>
              </a:rPr>
              <a:t>www.caeh.ca</a:t>
            </a:r>
            <a:endParaRPr lang="en-CA" sz="1050" b="1" dirty="0">
              <a:solidFill>
                <a:srgbClr val="BE1F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userDrawn="1"/>
        </p:nvSpPr>
        <p:spPr>
          <a:xfrm>
            <a:off x="0" y="4778760"/>
            <a:ext cx="6858000" cy="364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7" name="TextBox 6"/>
          <p:cNvSpPr txBox="1"/>
          <p:nvPr userDrawn="1"/>
        </p:nvSpPr>
        <p:spPr>
          <a:xfrm>
            <a:off x="0" y="4894443"/>
            <a:ext cx="6858000" cy="173124"/>
          </a:xfrm>
          <a:prstGeom prst="rect">
            <a:avLst/>
          </a:prstGeom>
          <a:noFill/>
        </p:spPr>
        <p:txBody>
          <a:bodyPr wrap="square" rtlCol="0">
            <a:spAutoFit/>
          </a:bodyPr>
          <a:lstStyle/>
          <a:p>
            <a:pPr algn="ctr"/>
            <a:r>
              <a:rPr lang="en-CA" sz="525" b="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©Copyright Canadian Alliance to End Homelessness.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410245" y="2031691"/>
            <a:ext cx="1998331" cy="575075"/>
          </a:xfrm>
          <a:prstGeom prst="rect">
            <a:avLst/>
          </a:prstGeom>
        </p:spPr>
      </p:pic>
      <p:grpSp>
        <p:nvGrpSpPr>
          <p:cNvPr id="3" name="Group 2"/>
          <p:cNvGrpSpPr/>
          <p:nvPr userDrawn="1"/>
        </p:nvGrpSpPr>
        <p:grpSpPr>
          <a:xfrm>
            <a:off x="2456892" y="2965429"/>
            <a:ext cx="91097" cy="832050"/>
            <a:chOff x="3275856" y="3764143"/>
            <a:chExt cx="121462" cy="1109400"/>
          </a:xfrm>
        </p:grpSpPr>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5856" y="4035506"/>
              <a:ext cx="121462" cy="8949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05689" y="4257775"/>
              <a:ext cx="61796" cy="12785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90773" y="4722249"/>
              <a:ext cx="91629" cy="15129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75856" y="3764143"/>
              <a:ext cx="121462" cy="132117"/>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275856" y="4508606"/>
              <a:ext cx="121462" cy="100153"/>
            </a:xfrm>
            <a:prstGeom prst="rect">
              <a:avLst/>
            </a:prstGeom>
          </p:spPr>
        </p:pic>
      </p:grpSp>
    </p:spTree>
    <p:extLst>
      <p:ext uri="{BB962C8B-B14F-4D97-AF65-F5344CB8AC3E}">
        <p14:creationId xmlns:p14="http://schemas.microsoft.com/office/powerpoint/2010/main" xmlns="" val="300931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 Pic 2">
    <p:spTree>
      <p:nvGrpSpPr>
        <p:cNvPr id="1" name=""/>
        <p:cNvGrpSpPr/>
        <p:nvPr/>
      </p:nvGrpSpPr>
      <p:grpSpPr>
        <a:xfrm>
          <a:off x="0" y="0"/>
          <a:ext cx="0" cy="0"/>
          <a:chOff x="0" y="0"/>
          <a:chExt cx="0" cy="0"/>
        </a:xfrm>
      </p:grpSpPr>
      <p:sp>
        <p:nvSpPr>
          <p:cNvPr id="18" name="Rectangle 17"/>
          <p:cNvSpPr/>
          <p:nvPr userDrawn="1"/>
        </p:nvSpPr>
        <p:spPr>
          <a:xfrm>
            <a:off x="0" y="771525"/>
            <a:ext cx="6858000" cy="36004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1"/>
          </a:p>
        </p:txBody>
      </p:sp>
      <p:sp>
        <p:nvSpPr>
          <p:cNvPr id="14" name="Picture Placeholder 2"/>
          <p:cNvSpPr>
            <a:spLocks noGrp="1"/>
          </p:cNvSpPr>
          <p:nvPr>
            <p:ph type="pic" idx="11"/>
          </p:nvPr>
        </p:nvSpPr>
        <p:spPr>
          <a:xfrm>
            <a:off x="0" y="771525"/>
            <a:ext cx="6858000" cy="3600450"/>
          </a:xfrm>
          <a:solidFill>
            <a:srgbClr val="F2F2F2"/>
          </a:solidFill>
        </p:spPr>
      </p:sp>
      <p:pic>
        <p:nvPicPr>
          <p:cNvPr id="16" name="Picture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45325" y="4569975"/>
            <a:ext cx="381525" cy="322771"/>
          </a:xfrm>
          <a:prstGeom prst="rect">
            <a:avLst/>
          </a:prstGeom>
        </p:spPr>
      </p:pic>
      <p:sp>
        <p:nvSpPr>
          <p:cNvPr id="19" name="Title 1"/>
          <p:cNvSpPr>
            <a:spLocks noGrp="1"/>
          </p:cNvSpPr>
          <p:nvPr>
            <p:ph type="title"/>
          </p:nvPr>
        </p:nvSpPr>
        <p:spPr>
          <a:xfrm>
            <a:off x="4158462" y="771525"/>
            <a:ext cx="2186862" cy="3600450"/>
          </a:xfrm>
          <a:solidFill>
            <a:srgbClr val="B91627"/>
          </a:solidFill>
        </p:spPr>
        <p:txBody>
          <a:bodyPr lIns="180000" tIns="180000" rIns="180000" bIns="180000" anchor="ctr" anchorCtr="0">
            <a:normAutofit/>
          </a:bodyPr>
          <a:lstStyle>
            <a:lvl1pPr algn="l">
              <a:defRPr sz="2400" spc="-75" baseline="0">
                <a:solidFill>
                  <a:schemeClr val="bg1"/>
                </a:solidFill>
                <a:effectLst>
                  <a:outerShdw blurRad="50800" dir="2700000" algn="tl" rotWithShape="0">
                    <a:prstClr val="black">
                      <a:alpha val="20000"/>
                    </a:prstClr>
                  </a:outerShdw>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xmlns="" val="2704102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aption 1">
    <p:spTree>
      <p:nvGrpSpPr>
        <p:cNvPr id="1" name="Shape 406"/>
        <p:cNvGrpSpPr/>
        <p:nvPr/>
      </p:nvGrpSpPr>
      <p:grpSpPr>
        <a:xfrm>
          <a:off x="0" y="0"/>
          <a:ext cx="0" cy="0"/>
          <a:chOff x="0" y="0"/>
          <a:chExt cx="0" cy="0"/>
        </a:xfrm>
      </p:grpSpPr>
      <p:sp>
        <p:nvSpPr>
          <p:cNvPr id="407" name="Shape 407"/>
          <p:cNvSpPr txBox="1">
            <a:spLocks noGrp="1"/>
          </p:cNvSpPr>
          <p:nvPr>
            <p:ph type="body" idx="1"/>
          </p:nvPr>
        </p:nvSpPr>
        <p:spPr>
          <a:xfrm>
            <a:off x="233775" y="4230575"/>
            <a:ext cx="4499100" cy="6051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408" name="Shape 408"/>
          <p:cNvSpPr txBox="1">
            <a:spLocks noGrp="1"/>
          </p:cNvSpPr>
          <p:nvPr>
            <p:ph type="sldNum" idx="12"/>
          </p:nvPr>
        </p:nvSpPr>
        <p:spPr>
          <a:xfrm>
            <a:off x="6354343" y="4663216"/>
            <a:ext cx="411525" cy="393600"/>
          </a:xfrm>
          <a:prstGeom prst="rect">
            <a:avLst/>
          </a:prstGeom>
          <a:noFill/>
          <a:ln>
            <a:noFill/>
          </a:ln>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xmlns="" val="2387608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 white">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a:lnSpc>
                <a:spcPct val="100000"/>
              </a:lnSpc>
              <a:spcBef>
                <a:spcPts val="0"/>
              </a:spcBef>
              <a:spcAft>
                <a:spcPts val="0"/>
              </a:spcAft>
              <a:buClr>
                <a:srgbClr val="12B5EA"/>
              </a:buClr>
              <a:buSzPct val="100000"/>
              <a:buNone/>
              <a:defRPr sz="1050">
                <a:solidFill>
                  <a:srgbClr val="12B5EA"/>
                </a:solidFill>
              </a:defRPr>
            </a:lvl1pPr>
            <a:lvl2pPr lvl="1">
              <a:lnSpc>
                <a:spcPct val="100000"/>
              </a:lnSpc>
              <a:spcBef>
                <a:spcPts val="0"/>
              </a:spcBef>
              <a:spcAft>
                <a:spcPts val="0"/>
              </a:spcAft>
              <a:buClr>
                <a:srgbClr val="12B5EA"/>
              </a:buClr>
              <a:buSzPct val="100000"/>
              <a:buNone/>
              <a:defRPr sz="1050">
                <a:solidFill>
                  <a:srgbClr val="12B5EA"/>
                </a:solidFill>
              </a:defRPr>
            </a:lvl2pPr>
            <a:lvl3pPr lvl="2">
              <a:lnSpc>
                <a:spcPct val="100000"/>
              </a:lnSpc>
              <a:spcBef>
                <a:spcPts val="0"/>
              </a:spcBef>
              <a:spcAft>
                <a:spcPts val="0"/>
              </a:spcAft>
              <a:buClr>
                <a:srgbClr val="12B5EA"/>
              </a:buClr>
              <a:buSzPct val="100000"/>
              <a:buNone/>
              <a:defRPr sz="1050">
                <a:solidFill>
                  <a:srgbClr val="12B5EA"/>
                </a:solidFill>
              </a:defRPr>
            </a:lvl3pPr>
            <a:lvl4pPr lvl="3">
              <a:lnSpc>
                <a:spcPct val="100000"/>
              </a:lnSpc>
              <a:spcBef>
                <a:spcPts val="0"/>
              </a:spcBef>
              <a:spcAft>
                <a:spcPts val="0"/>
              </a:spcAft>
              <a:buClr>
                <a:srgbClr val="12B5EA"/>
              </a:buClr>
              <a:buSzPct val="100000"/>
              <a:buNone/>
              <a:defRPr sz="1050">
                <a:solidFill>
                  <a:srgbClr val="12B5EA"/>
                </a:solidFill>
              </a:defRPr>
            </a:lvl4pPr>
            <a:lvl5pPr lvl="4">
              <a:lnSpc>
                <a:spcPct val="100000"/>
              </a:lnSpc>
              <a:spcBef>
                <a:spcPts val="0"/>
              </a:spcBef>
              <a:spcAft>
                <a:spcPts val="0"/>
              </a:spcAft>
              <a:buClr>
                <a:srgbClr val="12B5EA"/>
              </a:buClr>
              <a:buSzPct val="100000"/>
              <a:buNone/>
              <a:defRPr sz="1050">
                <a:solidFill>
                  <a:srgbClr val="12B5EA"/>
                </a:solidFill>
              </a:defRPr>
            </a:lvl5pPr>
            <a:lvl6pPr lvl="5">
              <a:lnSpc>
                <a:spcPct val="100000"/>
              </a:lnSpc>
              <a:spcBef>
                <a:spcPts val="0"/>
              </a:spcBef>
              <a:spcAft>
                <a:spcPts val="0"/>
              </a:spcAft>
              <a:buClr>
                <a:srgbClr val="12B5EA"/>
              </a:buClr>
              <a:buSzPct val="100000"/>
              <a:buNone/>
              <a:defRPr sz="1050">
                <a:solidFill>
                  <a:srgbClr val="12B5EA"/>
                </a:solidFill>
              </a:defRPr>
            </a:lvl6pPr>
            <a:lvl7pPr lvl="6">
              <a:lnSpc>
                <a:spcPct val="100000"/>
              </a:lnSpc>
              <a:spcBef>
                <a:spcPts val="0"/>
              </a:spcBef>
              <a:spcAft>
                <a:spcPts val="0"/>
              </a:spcAft>
              <a:buClr>
                <a:srgbClr val="12B5EA"/>
              </a:buClr>
              <a:buSzPct val="100000"/>
              <a:buNone/>
              <a:defRPr sz="1050">
                <a:solidFill>
                  <a:srgbClr val="12B5EA"/>
                </a:solidFill>
              </a:defRPr>
            </a:lvl7pPr>
            <a:lvl8pPr lvl="7">
              <a:lnSpc>
                <a:spcPct val="100000"/>
              </a:lnSpc>
              <a:spcBef>
                <a:spcPts val="0"/>
              </a:spcBef>
              <a:spcAft>
                <a:spcPts val="0"/>
              </a:spcAft>
              <a:buClr>
                <a:srgbClr val="12B5EA"/>
              </a:buClr>
              <a:buSzPct val="100000"/>
              <a:buNone/>
              <a:defRPr sz="1050">
                <a:solidFill>
                  <a:srgbClr val="12B5EA"/>
                </a:solidFill>
              </a:defRPr>
            </a:lvl8pPr>
            <a:lvl9pPr lvl="8">
              <a:lnSpc>
                <a:spcPct val="100000"/>
              </a:lnSpc>
              <a:spcBef>
                <a:spcPts val="0"/>
              </a:spcBef>
              <a:spcAft>
                <a:spcPts val="0"/>
              </a:spcAft>
              <a:buClr>
                <a:srgbClr val="12B5EA"/>
              </a:buClr>
              <a:buSzPct val="100000"/>
              <a:buNone/>
              <a:defRPr sz="1050">
                <a:solidFill>
                  <a:srgbClr val="12B5EA"/>
                </a:solidFill>
              </a:defRPr>
            </a:lvl9pPr>
          </a:lstStyle>
          <a:p>
            <a:endParaRPr/>
          </a:p>
        </p:txBody>
      </p:sp>
      <p:pic>
        <p:nvPicPr>
          <p:cNvPr id="10" name="Shape 10" descr="CS_rgb.jpg"/>
          <p:cNvPicPr preferRelativeResize="0"/>
          <p:nvPr/>
        </p:nvPicPr>
        <p:blipFill rotWithShape="1">
          <a:blip r:embed="rId2">
            <a:alphaModFix/>
          </a:blip>
          <a:srcRect/>
          <a:stretch/>
        </p:blipFill>
        <p:spPr>
          <a:xfrm>
            <a:off x="6147601" y="4771276"/>
            <a:ext cx="462544" cy="183993"/>
          </a:xfrm>
          <a:prstGeom prst="rect">
            <a:avLst/>
          </a:prstGeom>
          <a:noFill/>
          <a:ln>
            <a:noFill/>
          </a:ln>
        </p:spPr>
      </p:pic>
      <p:cxnSp>
        <p:nvCxnSpPr>
          <p:cNvPr id="11" name="Shape 11"/>
          <p:cNvCxnSpPr/>
          <p:nvPr/>
        </p:nvCxnSpPr>
        <p:spPr>
          <a:xfrm>
            <a:off x="-4500" y="4632625"/>
            <a:ext cx="6867000" cy="13200"/>
          </a:xfrm>
          <a:prstGeom prst="straightConnector1">
            <a:avLst/>
          </a:prstGeom>
          <a:noFill/>
          <a:ln w="19050" cap="flat" cmpd="sng">
            <a:solidFill>
              <a:srgbClr val="FF6F0C"/>
            </a:solidFill>
            <a:prstDash val="solid"/>
            <a:round/>
            <a:headEnd type="none" w="lg" len="lg"/>
            <a:tailEnd type="none" w="lg" len="lg"/>
          </a:ln>
        </p:spPr>
      </p:cxnSp>
      <p:sp>
        <p:nvSpPr>
          <p:cNvPr id="12" name="Shape 12"/>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rtl="0">
              <a:spcBef>
                <a:spcPts val="0"/>
              </a:spcBef>
              <a:buClr>
                <a:srgbClr val="12B5EA"/>
              </a:buClr>
              <a:buSzPct val="100000"/>
              <a:defRPr sz="2700">
                <a:solidFill>
                  <a:srgbClr val="12B5EA"/>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13" name="Shape 13"/>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rgbClr val="FF6F0C"/>
              </a:buClr>
              <a:buSzPct val="100000"/>
              <a:buNone/>
              <a:defRPr sz="750" b="1">
                <a:solidFill>
                  <a:srgbClr val="FF6F0C"/>
                </a:solidFill>
              </a:defRPr>
            </a:lvl1pPr>
            <a:lvl2pPr lvl="1" rtl="0">
              <a:lnSpc>
                <a:spcPct val="100000"/>
              </a:lnSpc>
              <a:spcBef>
                <a:spcPts val="0"/>
              </a:spcBef>
              <a:spcAft>
                <a:spcPts val="0"/>
              </a:spcAft>
              <a:buClr>
                <a:srgbClr val="FF6F0C"/>
              </a:buClr>
              <a:buSzPct val="100000"/>
              <a:buNone/>
              <a:defRPr sz="1350" b="1">
                <a:solidFill>
                  <a:srgbClr val="FF6F0C"/>
                </a:solidFill>
              </a:defRPr>
            </a:lvl2pPr>
            <a:lvl3pPr lvl="2" rtl="0">
              <a:lnSpc>
                <a:spcPct val="100000"/>
              </a:lnSpc>
              <a:spcBef>
                <a:spcPts val="0"/>
              </a:spcBef>
              <a:spcAft>
                <a:spcPts val="0"/>
              </a:spcAft>
              <a:buClr>
                <a:srgbClr val="FF6F0C"/>
              </a:buClr>
              <a:buSzPct val="100000"/>
              <a:buNone/>
              <a:defRPr sz="1350" b="1">
                <a:solidFill>
                  <a:srgbClr val="FF6F0C"/>
                </a:solidFill>
              </a:defRPr>
            </a:lvl3pPr>
            <a:lvl4pPr lvl="3" rtl="0">
              <a:lnSpc>
                <a:spcPct val="100000"/>
              </a:lnSpc>
              <a:spcBef>
                <a:spcPts val="0"/>
              </a:spcBef>
              <a:spcAft>
                <a:spcPts val="0"/>
              </a:spcAft>
              <a:buClr>
                <a:srgbClr val="FF6F0C"/>
              </a:buClr>
              <a:buSzPct val="100000"/>
              <a:buNone/>
              <a:defRPr sz="1350" b="1">
                <a:solidFill>
                  <a:srgbClr val="FF6F0C"/>
                </a:solidFill>
              </a:defRPr>
            </a:lvl4pPr>
            <a:lvl5pPr lvl="4" rtl="0">
              <a:lnSpc>
                <a:spcPct val="100000"/>
              </a:lnSpc>
              <a:spcBef>
                <a:spcPts val="0"/>
              </a:spcBef>
              <a:spcAft>
                <a:spcPts val="0"/>
              </a:spcAft>
              <a:buClr>
                <a:srgbClr val="FF6F0C"/>
              </a:buClr>
              <a:buSzPct val="100000"/>
              <a:buNone/>
              <a:defRPr sz="1350" b="1">
                <a:solidFill>
                  <a:srgbClr val="FF6F0C"/>
                </a:solidFill>
              </a:defRPr>
            </a:lvl5pPr>
            <a:lvl6pPr lvl="5" rtl="0">
              <a:lnSpc>
                <a:spcPct val="100000"/>
              </a:lnSpc>
              <a:spcBef>
                <a:spcPts val="0"/>
              </a:spcBef>
              <a:spcAft>
                <a:spcPts val="0"/>
              </a:spcAft>
              <a:buClr>
                <a:srgbClr val="FF6F0C"/>
              </a:buClr>
              <a:buSzPct val="100000"/>
              <a:buNone/>
              <a:defRPr sz="1350" b="1">
                <a:solidFill>
                  <a:srgbClr val="FF6F0C"/>
                </a:solidFill>
              </a:defRPr>
            </a:lvl6pPr>
            <a:lvl7pPr lvl="6" rtl="0">
              <a:lnSpc>
                <a:spcPct val="100000"/>
              </a:lnSpc>
              <a:spcBef>
                <a:spcPts val="0"/>
              </a:spcBef>
              <a:spcAft>
                <a:spcPts val="0"/>
              </a:spcAft>
              <a:buClr>
                <a:srgbClr val="FF6F0C"/>
              </a:buClr>
              <a:buSzPct val="100000"/>
              <a:buNone/>
              <a:defRPr sz="1350" b="1">
                <a:solidFill>
                  <a:srgbClr val="FF6F0C"/>
                </a:solidFill>
              </a:defRPr>
            </a:lvl7pPr>
            <a:lvl8pPr lvl="7" rtl="0">
              <a:lnSpc>
                <a:spcPct val="100000"/>
              </a:lnSpc>
              <a:spcBef>
                <a:spcPts val="0"/>
              </a:spcBef>
              <a:spcAft>
                <a:spcPts val="0"/>
              </a:spcAft>
              <a:buClr>
                <a:srgbClr val="FF6F0C"/>
              </a:buClr>
              <a:buSzPct val="100000"/>
              <a:buNone/>
              <a:defRPr sz="1350" b="1">
                <a:solidFill>
                  <a:srgbClr val="FF6F0C"/>
                </a:solidFill>
              </a:defRPr>
            </a:lvl8pPr>
            <a:lvl9pPr lvl="8" rtl="0">
              <a:lnSpc>
                <a:spcPct val="100000"/>
              </a:lnSpc>
              <a:spcBef>
                <a:spcPts val="0"/>
              </a:spcBef>
              <a:spcAft>
                <a:spcPts val="0"/>
              </a:spcAft>
              <a:buClr>
                <a:srgbClr val="FF6F0C"/>
              </a:buClr>
              <a:buSzPct val="100000"/>
              <a:buNone/>
              <a:defRPr sz="1350" b="1">
                <a:solidFill>
                  <a:srgbClr val="FF6F0C"/>
                </a:solidFill>
              </a:defRPr>
            </a:lvl9pPr>
          </a:lstStyle>
          <a:p>
            <a:endParaRPr/>
          </a:p>
        </p:txBody>
      </p:sp>
    </p:spTree>
    <p:extLst>
      <p:ext uri="{BB962C8B-B14F-4D97-AF65-F5344CB8AC3E}">
        <p14:creationId xmlns:p14="http://schemas.microsoft.com/office/powerpoint/2010/main" xmlns="" val="1669318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Slide - blue">
    <p:bg>
      <p:bgPr>
        <a:solidFill>
          <a:srgbClr val="12B5EA"/>
        </a:solidFill>
        <a:effectLst/>
      </p:bgPr>
    </p:bg>
    <p:spTree>
      <p:nvGrpSpPr>
        <p:cNvPr id="1" name="Shape 26"/>
        <p:cNvGrpSpPr/>
        <p:nvPr/>
      </p:nvGrpSpPr>
      <p:grpSpPr>
        <a:xfrm>
          <a:off x="0" y="0"/>
          <a:ext cx="0" cy="0"/>
          <a:chOff x="0" y="0"/>
          <a:chExt cx="0" cy="0"/>
        </a:xfrm>
      </p:grpSpPr>
      <p:sp>
        <p:nvSpPr>
          <p:cNvPr id="27" name="Shape 27"/>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ct val="100000"/>
              <a:buNone/>
              <a:defRPr sz="1050">
                <a:solidFill>
                  <a:schemeClr val="lt1"/>
                </a:solidFill>
              </a:defRPr>
            </a:lvl1pPr>
            <a:lvl2pPr lvl="1" rtl="0">
              <a:lnSpc>
                <a:spcPct val="100000"/>
              </a:lnSpc>
              <a:spcBef>
                <a:spcPts val="0"/>
              </a:spcBef>
              <a:spcAft>
                <a:spcPts val="0"/>
              </a:spcAft>
              <a:buClr>
                <a:srgbClr val="12B5EA"/>
              </a:buClr>
              <a:buSzPct val="100000"/>
              <a:buNone/>
              <a:defRPr sz="1050">
                <a:solidFill>
                  <a:srgbClr val="12B5EA"/>
                </a:solidFill>
              </a:defRPr>
            </a:lvl2pPr>
            <a:lvl3pPr lvl="2" rtl="0">
              <a:lnSpc>
                <a:spcPct val="100000"/>
              </a:lnSpc>
              <a:spcBef>
                <a:spcPts val="0"/>
              </a:spcBef>
              <a:spcAft>
                <a:spcPts val="0"/>
              </a:spcAft>
              <a:buClr>
                <a:srgbClr val="12B5EA"/>
              </a:buClr>
              <a:buSzPct val="100000"/>
              <a:buNone/>
              <a:defRPr sz="1050">
                <a:solidFill>
                  <a:srgbClr val="12B5EA"/>
                </a:solidFill>
              </a:defRPr>
            </a:lvl3pPr>
            <a:lvl4pPr lvl="3" rtl="0">
              <a:lnSpc>
                <a:spcPct val="100000"/>
              </a:lnSpc>
              <a:spcBef>
                <a:spcPts val="0"/>
              </a:spcBef>
              <a:spcAft>
                <a:spcPts val="0"/>
              </a:spcAft>
              <a:buClr>
                <a:srgbClr val="12B5EA"/>
              </a:buClr>
              <a:buSzPct val="100000"/>
              <a:buNone/>
              <a:defRPr sz="1050">
                <a:solidFill>
                  <a:srgbClr val="12B5EA"/>
                </a:solidFill>
              </a:defRPr>
            </a:lvl4pPr>
            <a:lvl5pPr lvl="4" rtl="0">
              <a:lnSpc>
                <a:spcPct val="100000"/>
              </a:lnSpc>
              <a:spcBef>
                <a:spcPts val="0"/>
              </a:spcBef>
              <a:spcAft>
                <a:spcPts val="0"/>
              </a:spcAft>
              <a:buClr>
                <a:srgbClr val="12B5EA"/>
              </a:buClr>
              <a:buSzPct val="100000"/>
              <a:buNone/>
              <a:defRPr sz="1050">
                <a:solidFill>
                  <a:srgbClr val="12B5EA"/>
                </a:solidFill>
              </a:defRPr>
            </a:lvl5pPr>
            <a:lvl6pPr lvl="5" rtl="0">
              <a:lnSpc>
                <a:spcPct val="100000"/>
              </a:lnSpc>
              <a:spcBef>
                <a:spcPts val="0"/>
              </a:spcBef>
              <a:spcAft>
                <a:spcPts val="0"/>
              </a:spcAft>
              <a:buClr>
                <a:srgbClr val="12B5EA"/>
              </a:buClr>
              <a:buSzPct val="100000"/>
              <a:buNone/>
              <a:defRPr sz="1050">
                <a:solidFill>
                  <a:srgbClr val="12B5EA"/>
                </a:solidFill>
              </a:defRPr>
            </a:lvl6pPr>
            <a:lvl7pPr lvl="6" rtl="0">
              <a:lnSpc>
                <a:spcPct val="100000"/>
              </a:lnSpc>
              <a:spcBef>
                <a:spcPts val="0"/>
              </a:spcBef>
              <a:spcAft>
                <a:spcPts val="0"/>
              </a:spcAft>
              <a:buClr>
                <a:srgbClr val="12B5EA"/>
              </a:buClr>
              <a:buSzPct val="100000"/>
              <a:buNone/>
              <a:defRPr sz="1050">
                <a:solidFill>
                  <a:srgbClr val="12B5EA"/>
                </a:solidFill>
              </a:defRPr>
            </a:lvl7pPr>
            <a:lvl8pPr lvl="7" rtl="0">
              <a:lnSpc>
                <a:spcPct val="100000"/>
              </a:lnSpc>
              <a:spcBef>
                <a:spcPts val="0"/>
              </a:spcBef>
              <a:spcAft>
                <a:spcPts val="0"/>
              </a:spcAft>
              <a:buClr>
                <a:srgbClr val="12B5EA"/>
              </a:buClr>
              <a:buSzPct val="100000"/>
              <a:buNone/>
              <a:defRPr sz="1050">
                <a:solidFill>
                  <a:srgbClr val="12B5EA"/>
                </a:solidFill>
              </a:defRPr>
            </a:lvl8pPr>
            <a:lvl9pPr lvl="8" rtl="0">
              <a:lnSpc>
                <a:spcPct val="100000"/>
              </a:lnSpc>
              <a:spcBef>
                <a:spcPts val="0"/>
              </a:spcBef>
              <a:spcAft>
                <a:spcPts val="0"/>
              </a:spcAft>
              <a:buClr>
                <a:srgbClr val="12B5EA"/>
              </a:buClr>
              <a:buSzPct val="100000"/>
              <a:buNone/>
              <a:defRPr sz="1050">
                <a:solidFill>
                  <a:srgbClr val="12B5EA"/>
                </a:solidFill>
              </a:defRPr>
            </a:lvl9pPr>
          </a:lstStyle>
          <a:p>
            <a:endParaRPr/>
          </a:p>
        </p:txBody>
      </p:sp>
      <p:cxnSp>
        <p:nvCxnSpPr>
          <p:cNvPr id="28" name="Shape 28"/>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29" name="Shape 29"/>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30" name="Shape 30"/>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chemeClr val="lt1"/>
              </a:buClr>
              <a:buSzPct val="100000"/>
              <a:buNone/>
              <a:defRPr sz="750" b="1">
                <a:solidFill>
                  <a:schemeClr val="lt1"/>
                </a:solidFill>
              </a:defRPr>
            </a:lvl1pPr>
            <a:lvl2pPr lvl="1" rtl="0">
              <a:lnSpc>
                <a:spcPct val="100000"/>
              </a:lnSpc>
              <a:spcBef>
                <a:spcPts val="0"/>
              </a:spcBef>
              <a:spcAft>
                <a:spcPts val="0"/>
              </a:spcAft>
              <a:buClr>
                <a:schemeClr val="lt1"/>
              </a:buClr>
              <a:buSzPct val="100000"/>
              <a:buNone/>
              <a:defRPr sz="1350" b="1">
                <a:solidFill>
                  <a:schemeClr val="lt1"/>
                </a:solidFill>
              </a:defRPr>
            </a:lvl2pPr>
            <a:lvl3pPr lvl="2" rtl="0">
              <a:lnSpc>
                <a:spcPct val="100000"/>
              </a:lnSpc>
              <a:spcBef>
                <a:spcPts val="0"/>
              </a:spcBef>
              <a:spcAft>
                <a:spcPts val="0"/>
              </a:spcAft>
              <a:buClr>
                <a:schemeClr val="lt1"/>
              </a:buClr>
              <a:buSzPct val="100000"/>
              <a:buNone/>
              <a:defRPr sz="1350" b="1">
                <a:solidFill>
                  <a:schemeClr val="lt1"/>
                </a:solidFill>
              </a:defRPr>
            </a:lvl3pPr>
            <a:lvl4pPr lvl="3" rtl="0">
              <a:lnSpc>
                <a:spcPct val="100000"/>
              </a:lnSpc>
              <a:spcBef>
                <a:spcPts val="0"/>
              </a:spcBef>
              <a:spcAft>
                <a:spcPts val="0"/>
              </a:spcAft>
              <a:buClr>
                <a:schemeClr val="lt1"/>
              </a:buClr>
              <a:buSzPct val="100000"/>
              <a:buNone/>
              <a:defRPr sz="1350" b="1">
                <a:solidFill>
                  <a:schemeClr val="lt1"/>
                </a:solidFill>
              </a:defRPr>
            </a:lvl4pPr>
            <a:lvl5pPr lvl="4" rtl="0">
              <a:lnSpc>
                <a:spcPct val="100000"/>
              </a:lnSpc>
              <a:spcBef>
                <a:spcPts val="0"/>
              </a:spcBef>
              <a:spcAft>
                <a:spcPts val="0"/>
              </a:spcAft>
              <a:buClr>
                <a:schemeClr val="lt1"/>
              </a:buClr>
              <a:buSzPct val="100000"/>
              <a:buNone/>
              <a:defRPr sz="1350" b="1">
                <a:solidFill>
                  <a:schemeClr val="lt1"/>
                </a:solidFill>
              </a:defRPr>
            </a:lvl5pPr>
            <a:lvl6pPr lvl="5" rtl="0">
              <a:lnSpc>
                <a:spcPct val="100000"/>
              </a:lnSpc>
              <a:spcBef>
                <a:spcPts val="0"/>
              </a:spcBef>
              <a:spcAft>
                <a:spcPts val="0"/>
              </a:spcAft>
              <a:buClr>
                <a:schemeClr val="lt1"/>
              </a:buClr>
              <a:buSzPct val="100000"/>
              <a:buNone/>
              <a:defRPr sz="1350" b="1">
                <a:solidFill>
                  <a:schemeClr val="lt1"/>
                </a:solidFill>
              </a:defRPr>
            </a:lvl6pPr>
            <a:lvl7pPr lvl="6" rtl="0">
              <a:lnSpc>
                <a:spcPct val="100000"/>
              </a:lnSpc>
              <a:spcBef>
                <a:spcPts val="0"/>
              </a:spcBef>
              <a:spcAft>
                <a:spcPts val="0"/>
              </a:spcAft>
              <a:buClr>
                <a:schemeClr val="lt1"/>
              </a:buClr>
              <a:buSzPct val="100000"/>
              <a:buNone/>
              <a:defRPr sz="1350" b="1">
                <a:solidFill>
                  <a:schemeClr val="lt1"/>
                </a:solidFill>
              </a:defRPr>
            </a:lvl7pPr>
            <a:lvl8pPr lvl="7" rtl="0">
              <a:lnSpc>
                <a:spcPct val="100000"/>
              </a:lnSpc>
              <a:spcBef>
                <a:spcPts val="0"/>
              </a:spcBef>
              <a:spcAft>
                <a:spcPts val="0"/>
              </a:spcAft>
              <a:buClr>
                <a:schemeClr val="lt1"/>
              </a:buClr>
              <a:buSzPct val="100000"/>
              <a:buNone/>
              <a:defRPr sz="1350" b="1">
                <a:solidFill>
                  <a:schemeClr val="lt1"/>
                </a:solidFill>
              </a:defRPr>
            </a:lvl8pPr>
            <a:lvl9pPr lvl="8" rtl="0">
              <a:lnSpc>
                <a:spcPct val="100000"/>
              </a:lnSpc>
              <a:spcBef>
                <a:spcPts val="0"/>
              </a:spcBef>
              <a:spcAft>
                <a:spcPts val="0"/>
              </a:spcAft>
              <a:buClr>
                <a:schemeClr val="lt1"/>
              </a:buClr>
              <a:buSzPct val="100000"/>
              <a:buNone/>
              <a:defRPr sz="1350" b="1">
                <a:solidFill>
                  <a:schemeClr val="lt1"/>
                </a:solidFill>
              </a:defRPr>
            </a:lvl9pPr>
          </a:lstStyle>
          <a:p>
            <a:endParaRPr/>
          </a:p>
        </p:txBody>
      </p:sp>
      <p:pic>
        <p:nvPicPr>
          <p:cNvPr id="31" name="Shape 31" descr="CS_reverse.png"/>
          <p:cNvPicPr preferRelativeResize="0"/>
          <p:nvPr/>
        </p:nvPicPr>
        <p:blipFill>
          <a:blip r:embed="rId2">
            <a:alphaModFix/>
          </a:blip>
          <a:stretch>
            <a:fillRect/>
          </a:stretch>
        </p:blipFill>
        <p:spPr>
          <a:xfrm>
            <a:off x="6215438" y="4782001"/>
            <a:ext cx="566419" cy="225325"/>
          </a:xfrm>
          <a:prstGeom prst="rect">
            <a:avLst/>
          </a:prstGeom>
          <a:noFill/>
          <a:ln>
            <a:noFill/>
          </a:ln>
        </p:spPr>
      </p:pic>
    </p:spTree>
    <p:extLst>
      <p:ext uri="{BB962C8B-B14F-4D97-AF65-F5344CB8AC3E}">
        <p14:creationId xmlns:p14="http://schemas.microsoft.com/office/powerpoint/2010/main" xmlns="" val="439938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 orange">
    <p:bg>
      <p:bgPr>
        <a:solidFill>
          <a:schemeClr val="dk1"/>
        </a:solidFill>
        <a:effectLst/>
      </p:bgPr>
    </p:bg>
    <p:spTree>
      <p:nvGrpSpPr>
        <p:cNvPr id="1" name="Shape 32"/>
        <p:cNvGrpSpPr/>
        <p:nvPr/>
      </p:nvGrpSpPr>
      <p:grpSpPr>
        <a:xfrm>
          <a:off x="0" y="0"/>
          <a:ext cx="0" cy="0"/>
          <a:chOff x="0" y="0"/>
          <a:chExt cx="0" cy="0"/>
        </a:xfrm>
      </p:grpSpPr>
      <p:cxnSp>
        <p:nvCxnSpPr>
          <p:cNvPr id="33" name="Shape 33"/>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34" name="Shape 34"/>
          <p:cNvSpPr txBox="1">
            <a:spLocks noGrp="1"/>
          </p:cNvSpPr>
          <p:nvPr>
            <p:ph type="title"/>
          </p:nvPr>
        </p:nvSpPr>
        <p:spPr>
          <a:xfrm>
            <a:off x="304819" y="2117650"/>
            <a:ext cx="6222600" cy="676800"/>
          </a:xfrm>
          <a:prstGeom prst="rect">
            <a:avLst/>
          </a:prstGeom>
        </p:spPr>
        <p:txBody>
          <a:bodyPr wrap="square" lIns="91425" tIns="91425" rIns="91425" bIns="91425" anchor="b" anchorCtr="0"/>
          <a:lstStyle>
            <a:lvl1pPr lvl="0" algn="r"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35" name="Shape 35"/>
          <p:cNvSpPr txBox="1">
            <a:spLocks noGrp="1"/>
          </p:cNvSpPr>
          <p:nvPr>
            <p:ph type="subTitle" idx="1"/>
          </p:nvPr>
        </p:nvSpPr>
        <p:spPr>
          <a:xfrm>
            <a:off x="284906" y="2698325"/>
            <a:ext cx="6242625" cy="393600"/>
          </a:xfrm>
          <a:prstGeom prst="rect">
            <a:avLst/>
          </a:prstGeom>
        </p:spPr>
        <p:txBody>
          <a:bodyPr wrap="square" lIns="91425" tIns="91425" rIns="91425" bIns="91425" anchor="t" anchorCtr="0"/>
          <a:lstStyle>
            <a:lvl1pPr lvl="0" algn="r" rtl="0">
              <a:lnSpc>
                <a:spcPct val="100000"/>
              </a:lnSpc>
              <a:spcBef>
                <a:spcPts val="0"/>
              </a:spcBef>
              <a:spcAft>
                <a:spcPts val="0"/>
              </a:spcAft>
              <a:buClr>
                <a:schemeClr val="lt1"/>
              </a:buClr>
              <a:buSzPct val="100000"/>
              <a:buNone/>
              <a:defRPr sz="1050">
                <a:solidFill>
                  <a:schemeClr val="lt1"/>
                </a:solidFill>
              </a:defRPr>
            </a:lvl1pPr>
            <a:lvl2pPr lvl="1" rtl="0">
              <a:lnSpc>
                <a:spcPct val="100000"/>
              </a:lnSpc>
              <a:spcBef>
                <a:spcPts val="0"/>
              </a:spcBef>
              <a:spcAft>
                <a:spcPts val="0"/>
              </a:spcAft>
              <a:buClr>
                <a:schemeClr val="lt1"/>
              </a:buClr>
              <a:buSzPct val="100000"/>
              <a:buNone/>
              <a:defRPr sz="1350">
                <a:solidFill>
                  <a:schemeClr val="lt1"/>
                </a:solidFill>
              </a:defRPr>
            </a:lvl2pPr>
            <a:lvl3pPr lvl="2" rtl="0">
              <a:lnSpc>
                <a:spcPct val="100000"/>
              </a:lnSpc>
              <a:spcBef>
                <a:spcPts val="0"/>
              </a:spcBef>
              <a:spcAft>
                <a:spcPts val="0"/>
              </a:spcAft>
              <a:buClr>
                <a:schemeClr val="lt1"/>
              </a:buClr>
              <a:buSzPct val="100000"/>
              <a:buNone/>
              <a:defRPr sz="1350">
                <a:solidFill>
                  <a:schemeClr val="lt1"/>
                </a:solidFill>
              </a:defRPr>
            </a:lvl3pPr>
            <a:lvl4pPr lvl="3" rtl="0">
              <a:lnSpc>
                <a:spcPct val="100000"/>
              </a:lnSpc>
              <a:spcBef>
                <a:spcPts val="0"/>
              </a:spcBef>
              <a:spcAft>
                <a:spcPts val="0"/>
              </a:spcAft>
              <a:buClr>
                <a:schemeClr val="lt1"/>
              </a:buClr>
              <a:buSzPct val="100000"/>
              <a:buNone/>
              <a:defRPr sz="1350">
                <a:solidFill>
                  <a:schemeClr val="lt1"/>
                </a:solidFill>
              </a:defRPr>
            </a:lvl4pPr>
            <a:lvl5pPr lvl="4" rtl="0">
              <a:lnSpc>
                <a:spcPct val="100000"/>
              </a:lnSpc>
              <a:spcBef>
                <a:spcPts val="0"/>
              </a:spcBef>
              <a:spcAft>
                <a:spcPts val="0"/>
              </a:spcAft>
              <a:buClr>
                <a:schemeClr val="lt1"/>
              </a:buClr>
              <a:buSzPct val="100000"/>
              <a:buNone/>
              <a:defRPr sz="1350">
                <a:solidFill>
                  <a:schemeClr val="lt1"/>
                </a:solidFill>
              </a:defRPr>
            </a:lvl5pPr>
            <a:lvl6pPr lvl="5" rtl="0">
              <a:lnSpc>
                <a:spcPct val="100000"/>
              </a:lnSpc>
              <a:spcBef>
                <a:spcPts val="0"/>
              </a:spcBef>
              <a:spcAft>
                <a:spcPts val="0"/>
              </a:spcAft>
              <a:buClr>
                <a:schemeClr val="lt1"/>
              </a:buClr>
              <a:buSzPct val="100000"/>
              <a:buNone/>
              <a:defRPr sz="1350">
                <a:solidFill>
                  <a:schemeClr val="lt1"/>
                </a:solidFill>
              </a:defRPr>
            </a:lvl6pPr>
            <a:lvl7pPr lvl="6" rtl="0">
              <a:lnSpc>
                <a:spcPct val="100000"/>
              </a:lnSpc>
              <a:spcBef>
                <a:spcPts val="0"/>
              </a:spcBef>
              <a:spcAft>
                <a:spcPts val="0"/>
              </a:spcAft>
              <a:buClr>
                <a:schemeClr val="lt1"/>
              </a:buClr>
              <a:buSzPct val="100000"/>
              <a:buNone/>
              <a:defRPr sz="1350">
                <a:solidFill>
                  <a:schemeClr val="lt1"/>
                </a:solidFill>
              </a:defRPr>
            </a:lvl7pPr>
            <a:lvl8pPr lvl="7" rtl="0">
              <a:lnSpc>
                <a:spcPct val="100000"/>
              </a:lnSpc>
              <a:spcBef>
                <a:spcPts val="0"/>
              </a:spcBef>
              <a:spcAft>
                <a:spcPts val="0"/>
              </a:spcAft>
              <a:buClr>
                <a:schemeClr val="lt1"/>
              </a:buClr>
              <a:buSzPct val="100000"/>
              <a:buNone/>
              <a:defRPr sz="1350">
                <a:solidFill>
                  <a:schemeClr val="lt1"/>
                </a:solidFill>
              </a:defRPr>
            </a:lvl8pPr>
            <a:lvl9pPr lvl="8" rtl="0">
              <a:lnSpc>
                <a:spcPct val="100000"/>
              </a:lnSpc>
              <a:spcBef>
                <a:spcPts val="0"/>
              </a:spcBef>
              <a:spcAft>
                <a:spcPts val="0"/>
              </a:spcAft>
              <a:buClr>
                <a:schemeClr val="lt1"/>
              </a:buClr>
              <a:buSzPct val="100000"/>
              <a:buNone/>
              <a:defRPr sz="1350">
                <a:solidFill>
                  <a:schemeClr val="lt1"/>
                </a:solidFill>
              </a:defRPr>
            </a:lvl9pPr>
          </a:lstStyle>
          <a:p>
            <a:endParaRPr/>
          </a:p>
        </p:txBody>
      </p:sp>
      <p:pic>
        <p:nvPicPr>
          <p:cNvPr id="36" name="Shape 36" descr="CS_reverse.png"/>
          <p:cNvPicPr preferRelativeResize="0"/>
          <p:nvPr/>
        </p:nvPicPr>
        <p:blipFill>
          <a:blip r:embed="rId2">
            <a:alphaModFix/>
          </a:blip>
          <a:stretch>
            <a:fillRect/>
          </a:stretch>
        </p:blipFill>
        <p:spPr>
          <a:xfrm>
            <a:off x="6215438" y="4782001"/>
            <a:ext cx="566419" cy="225325"/>
          </a:xfrm>
          <a:prstGeom prst="rect">
            <a:avLst/>
          </a:prstGeom>
          <a:noFill/>
          <a:ln>
            <a:noFill/>
          </a:ln>
        </p:spPr>
      </p:pic>
    </p:spTree>
    <p:extLst>
      <p:ext uri="{BB962C8B-B14F-4D97-AF65-F5344CB8AC3E}">
        <p14:creationId xmlns:p14="http://schemas.microsoft.com/office/powerpoint/2010/main" xmlns="" val="1793866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ection Header - green">
    <p:bg>
      <p:bgPr>
        <a:solidFill>
          <a:srgbClr val="86AF15"/>
        </a:solidFill>
        <a:effectLst/>
      </p:bgPr>
    </p:bg>
    <p:spTree>
      <p:nvGrpSpPr>
        <p:cNvPr id="1" name="Shape 37"/>
        <p:cNvGrpSpPr/>
        <p:nvPr/>
      </p:nvGrpSpPr>
      <p:grpSpPr>
        <a:xfrm>
          <a:off x="0" y="0"/>
          <a:ext cx="0" cy="0"/>
          <a:chOff x="0" y="0"/>
          <a:chExt cx="0" cy="0"/>
        </a:xfrm>
      </p:grpSpPr>
      <p:pic>
        <p:nvPicPr>
          <p:cNvPr id="38" name="Shape 38" descr="CS_reverse.png"/>
          <p:cNvPicPr preferRelativeResize="0"/>
          <p:nvPr/>
        </p:nvPicPr>
        <p:blipFill>
          <a:blip r:embed="rId2">
            <a:alphaModFix/>
          </a:blip>
          <a:stretch>
            <a:fillRect/>
          </a:stretch>
        </p:blipFill>
        <p:spPr>
          <a:xfrm>
            <a:off x="6215438" y="4782001"/>
            <a:ext cx="566419" cy="225325"/>
          </a:xfrm>
          <a:prstGeom prst="rect">
            <a:avLst/>
          </a:prstGeom>
          <a:noFill/>
          <a:ln>
            <a:noFill/>
          </a:ln>
        </p:spPr>
      </p:pic>
      <p:cxnSp>
        <p:nvCxnSpPr>
          <p:cNvPr id="39" name="Shape 39"/>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40" name="Shape 40"/>
          <p:cNvSpPr txBox="1">
            <a:spLocks noGrp="1"/>
          </p:cNvSpPr>
          <p:nvPr>
            <p:ph type="title"/>
          </p:nvPr>
        </p:nvSpPr>
        <p:spPr>
          <a:xfrm>
            <a:off x="304819" y="2117650"/>
            <a:ext cx="6222600" cy="676800"/>
          </a:xfrm>
          <a:prstGeom prst="rect">
            <a:avLst/>
          </a:prstGeom>
        </p:spPr>
        <p:txBody>
          <a:bodyPr wrap="square" lIns="91425" tIns="91425" rIns="91425" bIns="91425" anchor="b" anchorCtr="0"/>
          <a:lstStyle>
            <a:lvl1pPr lvl="0" algn="r"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41" name="Shape 41"/>
          <p:cNvSpPr txBox="1">
            <a:spLocks noGrp="1"/>
          </p:cNvSpPr>
          <p:nvPr>
            <p:ph type="subTitle" idx="1"/>
          </p:nvPr>
        </p:nvSpPr>
        <p:spPr>
          <a:xfrm>
            <a:off x="342056" y="2698325"/>
            <a:ext cx="6185250" cy="393600"/>
          </a:xfrm>
          <a:prstGeom prst="rect">
            <a:avLst/>
          </a:prstGeom>
        </p:spPr>
        <p:txBody>
          <a:bodyPr wrap="square" lIns="91425" tIns="91425" rIns="91425" bIns="91425" anchor="t" anchorCtr="0"/>
          <a:lstStyle>
            <a:lvl1pPr lvl="0" algn="r" rtl="0">
              <a:lnSpc>
                <a:spcPct val="100000"/>
              </a:lnSpc>
              <a:spcBef>
                <a:spcPts val="0"/>
              </a:spcBef>
              <a:spcAft>
                <a:spcPts val="0"/>
              </a:spcAft>
              <a:buClr>
                <a:schemeClr val="lt1"/>
              </a:buClr>
              <a:buSzPct val="100000"/>
              <a:buNone/>
              <a:defRPr sz="1050">
                <a:solidFill>
                  <a:schemeClr val="lt1"/>
                </a:solidFill>
              </a:defRPr>
            </a:lvl1pPr>
            <a:lvl2pPr lvl="1" rtl="0">
              <a:lnSpc>
                <a:spcPct val="100000"/>
              </a:lnSpc>
              <a:spcBef>
                <a:spcPts val="0"/>
              </a:spcBef>
              <a:spcAft>
                <a:spcPts val="0"/>
              </a:spcAft>
              <a:buClr>
                <a:schemeClr val="lt1"/>
              </a:buClr>
              <a:buSzPct val="100000"/>
              <a:buNone/>
              <a:defRPr sz="1350">
                <a:solidFill>
                  <a:schemeClr val="lt1"/>
                </a:solidFill>
              </a:defRPr>
            </a:lvl2pPr>
            <a:lvl3pPr lvl="2" rtl="0">
              <a:lnSpc>
                <a:spcPct val="100000"/>
              </a:lnSpc>
              <a:spcBef>
                <a:spcPts val="0"/>
              </a:spcBef>
              <a:spcAft>
                <a:spcPts val="0"/>
              </a:spcAft>
              <a:buClr>
                <a:schemeClr val="lt1"/>
              </a:buClr>
              <a:buSzPct val="100000"/>
              <a:buNone/>
              <a:defRPr sz="1350">
                <a:solidFill>
                  <a:schemeClr val="lt1"/>
                </a:solidFill>
              </a:defRPr>
            </a:lvl3pPr>
            <a:lvl4pPr lvl="3" rtl="0">
              <a:lnSpc>
                <a:spcPct val="100000"/>
              </a:lnSpc>
              <a:spcBef>
                <a:spcPts val="0"/>
              </a:spcBef>
              <a:spcAft>
                <a:spcPts val="0"/>
              </a:spcAft>
              <a:buClr>
                <a:schemeClr val="lt1"/>
              </a:buClr>
              <a:buSzPct val="100000"/>
              <a:buNone/>
              <a:defRPr sz="1350">
                <a:solidFill>
                  <a:schemeClr val="lt1"/>
                </a:solidFill>
              </a:defRPr>
            </a:lvl4pPr>
            <a:lvl5pPr lvl="4" rtl="0">
              <a:lnSpc>
                <a:spcPct val="100000"/>
              </a:lnSpc>
              <a:spcBef>
                <a:spcPts val="0"/>
              </a:spcBef>
              <a:spcAft>
                <a:spcPts val="0"/>
              </a:spcAft>
              <a:buClr>
                <a:schemeClr val="lt1"/>
              </a:buClr>
              <a:buSzPct val="100000"/>
              <a:buNone/>
              <a:defRPr sz="1350">
                <a:solidFill>
                  <a:schemeClr val="lt1"/>
                </a:solidFill>
              </a:defRPr>
            </a:lvl5pPr>
            <a:lvl6pPr lvl="5" rtl="0">
              <a:lnSpc>
                <a:spcPct val="100000"/>
              </a:lnSpc>
              <a:spcBef>
                <a:spcPts val="0"/>
              </a:spcBef>
              <a:spcAft>
                <a:spcPts val="0"/>
              </a:spcAft>
              <a:buClr>
                <a:schemeClr val="lt1"/>
              </a:buClr>
              <a:buSzPct val="100000"/>
              <a:buNone/>
              <a:defRPr sz="1350">
                <a:solidFill>
                  <a:schemeClr val="lt1"/>
                </a:solidFill>
              </a:defRPr>
            </a:lvl6pPr>
            <a:lvl7pPr lvl="6" rtl="0">
              <a:lnSpc>
                <a:spcPct val="100000"/>
              </a:lnSpc>
              <a:spcBef>
                <a:spcPts val="0"/>
              </a:spcBef>
              <a:spcAft>
                <a:spcPts val="0"/>
              </a:spcAft>
              <a:buClr>
                <a:schemeClr val="lt1"/>
              </a:buClr>
              <a:buSzPct val="100000"/>
              <a:buNone/>
              <a:defRPr sz="1350">
                <a:solidFill>
                  <a:schemeClr val="lt1"/>
                </a:solidFill>
              </a:defRPr>
            </a:lvl7pPr>
            <a:lvl8pPr lvl="7" rtl="0">
              <a:lnSpc>
                <a:spcPct val="100000"/>
              </a:lnSpc>
              <a:spcBef>
                <a:spcPts val="0"/>
              </a:spcBef>
              <a:spcAft>
                <a:spcPts val="0"/>
              </a:spcAft>
              <a:buClr>
                <a:schemeClr val="lt1"/>
              </a:buClr>
              <a:buSzPct val="100000"/>
              <a:buNone/>
              <a:defRPr sz="1350">
                <a:solidFill>
                  <a:schemeClr val="lt1"/>
                </a:solidFill>
              </a:defRPr>
            </a:lvl8pPr>
            <a:lvl9pPr lvl="8" rtl="0">
              <a:lnSpc>
                <a:spcPct val="100000"/>
              </a:lnSpc>
              <a:spcBef>
                <a:spcPts val="0"/>
              </a:spcBef>
              <a:spcAft>
                <a:spcPts val="0"/>
              </a:spcAft>
              <a:buClr>
                <a:schemeClr val="lt1"/>
              </a:buClr>
              <a:buSzPct val="100000"/>
              <a:buNone/>
              <a:defRPr sz="1350">
                <a:solidFill>
                  <a:schemeClr val="lt1"/>
                </a:solidFill>
              </a:defRPr>
            </a:lvl9pPr>
          </a:lstStyle>
          <a:p>
            <a:endParaRPr/>
          </a:p>
        </p:txBody>
      </p:sp>
    </p:spTree>
    <p:extLst>
      <p:ext uri="{BB962C8B-B14F-4D97-AF65-F5344CB8AC3E}">
        <p14:creationId xmlns:p14="http://schemas.microsoft.com/office/powerpoint/2010/main" xmlns="" val="2701476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ection Header - blue">
    <p:bg>
      <p:bgPr>
        <a:solidFill>
          <a:srgbClr val="12B5EA"/>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04819" y="2117650"/>
            <a:ext cx="6222600" cy="676800"/>
          </a:xfrm>
          <a:prstGeom prst="rect">
            <a:avLst/>
          </a:prstGeom>
        </p:spPr>
        <p:txBody>
          <a:bodyPr wrap="square" lIns="91425" tIns="91425" rIns="91425" bIns="91425" anchor="b" anchorCtr="0"/>
          <a:lstStyle>
            <a:lvl1pPr lvl="0" algn="r"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cxnSp>
        <p:nvCxnSpPr>
          <p:cNvPr id="44" name="Shape 44"/>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45" name="Shape 45"/>
          <p:cNvSpPr txBox="1">
            <a:spLocks noGrp="1"/>
          </p:cNvSpPr>
          <p:nvPr>
            <p:ph type="subTitle" idx="1"/>
          </p:nvPr>
        </p:nvSpPr>
        <p:spPr>
          <a:xfrm>
            <a:off x="284906" y="2698325"/>
            <a:ext cx="6242400" cy="393600"/>
          </a:xfrm>
          <a:prstGeom prst="rect">
            <a:avLst/>
          </a:prstGeom>
        </p:spPr>
        <p:txBody>
          <a:bodyPr wrap="square" lIns="91425" tIns="91425" rIns="91425" bIns="91425" anchor="t" anchorCtr="0"/>
          <a:lstStyle>
            <a:lvl1pPr lvl="0" algn="r" rtl="0">
              <a:lnSpc>
                <a:spcPct val="100000"/>
              </a:lnSpc>
              <a:spcBef>
                <a:spcPts val="0"/>
              </a:spcBef>
              <a:spcAft>
                <a:spcPts val="0"/>
              </a:spcAft>
              <a:buClr>
                <a:schemeClr val="lt1"/>
              </a:buClr>
              <a:buSzPct val="100000"/>
              <a:buNone/>
              <a:defRPr sz="1050">
                <a:solidFill>
                  <a:schemeClr val="lt1"/>
                </a:solidFill>
              </a:defRPr>
            </a:lvl1pPr>
            <a:lvl2pPr lvl="1" algn="r" rtl="0">
              <a:lnSpc>
                <a:spcPct val="100000"/>
              </a:lnSpc>
              <a:spcBef>
                <a:spcPts val="0"/>
              </a:spcBef>
              <a:spcAft>
                <a:spcPts val="0"/>
              </a:spcAft>
              <a:buClr>
                <a:schemeClr val="lt1"/>
              </a:buClr>
              <a:buSzPct val="100000"/>
              <a:buNone/>
              <a:defRPr sz="1050">
                <a:solidFill>
                  <a:schemeClr val="lt1"/>
                </a:solidFill>
              </a:defRPr>
            </a:lvl2pPr>
            <a:lvl3pPr lvl="2" algn="r" rtl="0">
              <a:lnSpc>
                <a:spcPct val="100000"/>
              </a:lnSpc>
              <a:spcBef>
                <a:spcPts val="0"/>
              </a:spcBef>
              <a:spcAft>
                <a:spcPts val="0"/>
              </a:spcAft>
              <a:buClr>
                <a:schemeClr val="lt1"/>
              </a:buClr>
              <a:buSzPct val="100000"/>
              <a:buNone/>
              <a:defRPr sz="1050">
                <a:solidFill>
                  <a:schemeClr val="lt1"/>
                </a:solidFill>
              </a:defRPr>
            </a:lvl3pPr>
            <a:lvl4pPr lvl="3" algn="r" rtl="0">
              <a:lnSpc>
                <a:spcPct val="100000"/>
              </a:lnSpc>
              <a:spcBef>
                <a:spcPts val="0"/>
              </a:spcBef>
              <a:spcAft>
                <a:spcPts val="0"/>
              </a:spcAft>
              <a:buClr>
                <a:schemeClr val="lt1"/>
              </a:buClr>
              <a:buSzPct val="100000"/>
              <a:buNone/>
              <a:defRPr sz="1050">
                <a:solidFill>
                  <a:schemeClr val="lt1"/>
                </a:solidFill>
              </a:defRPr>
            </a:lvl4pPr>
            <a:lvl5pPr lvl="4" algn="r" rtl="0">
              <a:lnSpc>
                <a:spcPct val="100000"/>
              </a:lnSpc>
              <a:spcBef>
                <a:spcPts val="0"/>
              </a:spcBef>
              <a:spcAft>
                <a:spcPts val="0"/>
              </a:spcAft>
              <a:buClr>
                <a:schemeClr val="lt1"/>
              </a:buClr>
              <a:buSzPct val="100000"/>
              <a:buNone/>
              <a:defRPr sz="1050">
                <a:solidFill>
                  <a:schemeClr val="lt1"/>
                </a:solidFill>
              </a:defRPr>
            </a:lvl5pPr>
            <a:lvl6pPr lvl="5" algn="r" rtl="0">
              <a:lnSpc>
                <a:spcPct val="100000"/>
              </a:lnSpc>
              <a:spcBef>
                <a:spcPts val="0"/>
              </a:spcBef>
              <a:spcAft>
                <a:spcPts val="0"/>
              </a:spcAft>
              <a:buClr>
                <a:schemeClr val="lt1"/>
              </a:buClr>
              <a:buSzPct val="100000"/>
              <a:buNone/>
              <a:defRPr sz="1050">
                <a:solidFill>
                  <a:schemeClr val="lt1"/>
                </a:solidFill>
              </a:defRPr>
            </a:lvl6pPr>
            <a:lvl7pPr lvl="6" algn="r" rtl="0">
              <a:lnSpc>
                <a:spcPct val="100000"/>
              </a:lnSpc>
              <a:spcBef>
                <a:spcPts val="0"/>
              </a:spcBef>
              <a:spcAft>
                <a:spcPts val="0"/>
              </a:spcAft>
              <a:buClr>
                <a:schemeClr val="lt1"/>
              </a:buClr>
              <a:buSzPct val="100000"/>
              <a:buNone/>
              <a:defRPr sz="1050">
                <a:solidFill>
                  <a:schemeClr val="lt1"/>
                </a:solidFill>
              </a:defRPr>
            </a:lvl7pPr>
            <a:lvl8pPr lvl="7" algn="r" rtl="0">
              <a:lnSpc>
                <a:spcPct val="100000"/>
              </a:lnSpc>
              <a:spcBef>
                <a:spcPts val="0"/>
              </a:spcBef>
              <a:spcAft>
                <a:spcPts val="0"/>
              </a:spcAft>
              <a:buClr>
                <a:schemeClr val="lt1"/>
              </a:buClr>
              <a:buSzPct val="100000"/>
              <a:buNone/>
              <a:defRPr sz="1050">
                <a:solidFill>
                  <a:schemeClr val="lt1"/>
                </a:solidFill>
              </a:defRPr>
            </a:lvl8pPr>
            <a:lvl9pPr lvl="8" algn="r" rtl="0">
              <a:lnSpc>
                <a:spcPct val="100000"/>
              </a:lnSpc>
              <a:spcBef>
                <a:spcPts val="0"/>
              </a:spcBef>
              <a:spcAft>
                <a:spcPts val="0"/>
              </a:spcAft>
              <a:buClr>
                <a:schemeClr val="lt1"/>
              </a:buClr>
              <a:buSzPct val="100000"/>
              <a:buNone/>
              <a:defRPr sz="1050">
                <a:solidFill>
                  <a:schemeClr val="lt1"/>
                </a:solidFill>
              </a:defRPr>
            </a:lvl9pPr>
          </a:lstStyle>
          <a:p>
            <a:endParaRPr/>
          </a:p>
        </p:txBody>
      </p:sp>
    </p:spTree>
    <p:extLst>
      <p:ext uri="{BB962C8B-B14F-4D97-AF65-F5344CB8AC3E}">
        <p14:creationId xmlns:p14="http://schemas.microsoft.com/office/powerpoint/2010/main" xmlns="" val="1057189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a:spcBef>
                <a:spcPts val="0"/>
              </a:spcBef>
              <a:buClr>
                <a:srgbClr val="FF6F0C"/>
              </a:buClr>
              <a:defRPr>
                <a:solidFill>
                  <a:srgbClr val="FF6F0C"/>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
        <p:nvSpPr>
          <p:cNvPr id="49" name="Shape 49"/>
          <p:cNvSpPr txBox="1">
            <a:spLocks noGrp="1"/>
          </p:cNvSpPr>
          <p:nvPr>
            <p:ph type="body" idx="2"/>
          </p:nvPr>
        </p:nvSpPr>
        <p:spPr>
          <a:xfrm>
            <a:off x="284906" y="1452450"/>
            <a:ext cx="6256575" cy="30405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Tree>
    <p:extLst>
      <p:ext uri="{BB962C8B-B14F-4D97-AF65-F5344CB8AC3E}">
        <p14:creationId xmlns:p14="http://schemas.microsoft.com/office/powerpoint/2010/main" xmlns="" val="311092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Make a point">
    <p:spTree>
      <p:nvGrpSpPr>
        <p:cNvPr id="1" name="Shape 50"/>
        <p:cNvGrpSpPr/>
        <p:nvPr/>
      </p:nvGrpSpPr>
      <p:grpSpPr>
        <a:xfrm>
          <a:off x="0" y="0"/>
          <a:ext cx="0" cy="0"/>
          <a:chOff x="0" y="0"/>
          <a:chExt cx="0" cy="0"/>
        </a:xfrm>
      </p:grpSpPr>
      <p:sp>
        <p:nvSpPr>
          <p:cNvPr id="51" name="Shape 51"/>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algn="ctr" rtl="0">
              <a:lnSpc>
                <a:spcPct val="100000"/>
              </a:lnSpc>
              <a:spcBef>
                <a:spcPts val="0"/>
              </a:spcBef>
              <a:spcAft>
                <a:spcPts val="0"/>
              </a:spcAft>
              <a:buClr>
                <a:srgbClr val="86AF15"/>
              </a:buClr>
              <a:buNone/>
              <a:defRPr>
                <a:solidFill>
                  <a:srgbClr val="86AF15"/>
                </a:solidFill>
              </a:defRPr>
            </a:lvl1pPr>
            <a:lvl2pPr lvl="1" rtl="0">
              <a:lnSpc>
                <a:spcPct val="100000"/>
              </a:lnSpc>
              <a:spcBef>
                <a:spcPts val="0"/>
              </a:spcBef>
              <a:spcAft>
                <a:spcPts val="0"/>
              </a:spcAft>
              <a:buClr>
                <a:srgbClr val="12B5EA"/>
              </a:buClr>
              <a:buSzPct val="100000"/>
              <a:buNone/>
              <a:defRPr sz="1050">
                <a:solidFill>
                  <a:srgbClr val="12B5EA"/>
                </a:solidFill>
              </a:defRPr>
            </a:lvl2pPr>
            <a:lvl3pPr lvl="2" rtl="0">
              <a:lnSpc>
                <a:spcPct val="100000"/>
              </a:lnSpc>
              <a:spcBef>
                <a:spcPts val="0"/>
              </a:spcBef>
              <a:spcAft>
                <a:spcPts val="0"/>
              </a:spcAft>
              <a:buClr>
                <a:srgbClr val="12B5EA"/>
              </a:buClr>
              <a:buSzPct val="100000"/>
              <a:buNone/>
              <a:defRPr sz="1050">
                <a:solidFill>
                  <a:srgbClr val="12B5EA"/>
                </a:solidFill>
              </a:defRPr>
            </a:lvl3pPr>
            <a:lvl4pPr lvl="3" rtl="0">
              <a:lnSpc>
                <a:spcPct val="100000"/>
              </a:lnSpc>
              <a:spcBef>
                <a:spcPts val="0"/>
              </a:spcBef>
              <a:spcAft>
                <a:spcPts val="0"/>
              </a:spcAft>
              <a:buClr>
                <a:srgbClr val="12B5EA"/>
              </a:buClr>
              <a:buSzPct val="100000"/>
              <a:buNone/>
              <a:defRPr sz="1050">
                <a:solidFill>
                  <a:srgbClr val="12B5EA"/>
                </a:solidFill>
              </a:defRPr>
            </a:lvl4pPr>
            <a:lvl5pPr lvl="4" rtl="0">
              <a:lnSpc>
                <a:spcPct val="100000"/>
              </a:lnSpc>
              <a:spcBef>
                <a:spcPts val="0"/>
              </a:spcBef>
              <a:spcAft>
                <a:spcPts val="0"/>
              </a:spcAft>
              <a:buClr>
                <a:srgbClr val="12B5EA"/>
              </a:buClr>
              <a:buSzPct val="100000"/>
              <a:buNone/>
              <a:defRPr sz="1050">
                <a:solidFill>
                  <a:srgbClr val="12B5EA"/>
                </a:solidFill>
              </a:defRPr>
            </a:lvl5pPr>
            <a:lvl6pPr lvl="5" rtl="0">
              <a:lnSpc>
                <a:spcPct val="100000"/>
              </a:lnSpc>
              <a:spcBef>
                <a:spcPts val="0"/>
              </a:spcBef>
              <a:spcAft>
                <a:spcPts val="0"/>
              </a:spcAft>
              <a:buClr>
                <a:srgbClr val="12B5EA"/>
              </a:buClr>
              <a:buSzPct val="100000"/>
              <a:buNone/>
              <a:defRPr sz="1050">
                <a:solidFill>
                  <a:srgbClr val="12B5EA"/>
                </a:solidFill>
              </a:defRPr>
            </a:lvl6pPr>
            <a:lvl7pPr lvl="6" rtl="0">
              <a:lnSpc>
                <a:spcPct val="100000"/>
              </a:lnSpc>
              <a:spcBef>
                <a:spcPts val="0"/>
              </a:spcBef>
              <a:spcAft>
                <a:spcPts val="0"/>
              </a:spcAft>
              <a:buClr>
                <a:srgbClr val="12B5EA"/>
              </a:buClr>
              <a:buSzPct val="100000"/>
              <a:buNone/>
              <a:defRPr sz="1050">
                <a:solidFill>
                  <a:srgbClr val="12B5EA"/>
                </a:solidFill>
              </a:defRPr>
            </a:lvl7pPr>
            <a:lvl8pPr lvl="7" rtl="0">
              <a:lnSpc>
                <a:spcPct val="100000"/>
              </a:lnSpc>
              <a:spcBef>
                <a:spcPts val="0"/>
              </a:spcBef>
              <a:spcAft>
                <a:spcPts val="0"/>
              </a:spcAft>
              <a:buClr>
                <a:srgbClr val="12B5EA"/>
              </a:buClr>
              <a:buSzPct val="100000"/>
              <a:buNone/>
              <a:defRPr sz="1050">
                <a:solidFill>
                  <a:srgbClr val="12B5EA"/>
                </a:solidFill>
              </a:defRPr>
            </a:lvl8pPr>
            <a:lvl9pPr lvl="8" rtl="0">
              <a:lnSpc>
                <a:spcPct val="100000"/>
              </a:lnSpc>
              <a:spcBef>
                <a:spcPts val="0"/>
              </a:spcBef>
              <a:spcAft>
                <a:spcPts val="0"/>
              </a:spcAft>
              <a:buClr>
                <a:srgbClr val="12B5EA"/>
              </a:buClr>
              <a:buSzPct val="100000"/>
              <a:buNone/>
              <a:defRPr sz="1050">
                <a:solidFill>
                  <a:srgbClr val="12B5EA"/>
                </a:solidFill>
              </a:defRPr>
            </a:lvl9pPr>
          </a:lstStyle>
          <a:p>
            <a:endParaRPr/>
          </a:p>
        </p:txBody>
      </p:sp>
      <p:sp>
        <p:nvSpPr>
          <p:cNvPr id="52" name="Shape 52"/>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algn="ctr" rtl="0">
              <a:spcBef>
                <a:spcPts val="0"/>
              </a:spcBef>
              <a:buClr>
                <a:srgbClr val="12B5EA"/>
              </a:buClr>
              <a:buSzPct val="100000"/>
              <a:defRPr sz="1800" b="0">
                <a:solidFill>
                  <a:srgbClr val="12B5EA"/>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Tree>
    <p:extLst>
      <p:ext uri="{BB962C8B-B14F-4D97-AF65-F5344CB8AC3E}">
        <p14:creationId xmlns:p14="http://schemas.microsoft.com/office/powerpoint/2010/main" xmlns="" val="2720494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
        <p:nvSpPr>
          <p:cNvPr id="56" name="Shape 56"/>
          <p:cNvSpPr txBox="1">
            <a:spLocks noGrp="1"/>
          </p:cNvSpPr>
          <p:nvPr>
            <p:ph type="body" idx="2"/>
          </p:nvPr>
        </p:nvSpPr>
        <p:spPr>
          <a:xfrm>
            <a:off x="3405413" y="1452450"/>
            <a:ext cx="27735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57" name="Shape 57"/>
          <p:cNvSpPr txBox="1">
            <a:spLocks noGrp="1"/>
          </p:cNvSpPr>
          <p:nvPr>
            <p:ph type="body" idx="3"/>
          </p:nvPr>
        </p:nvSpPr>
        <p:spPr>
          <a:xfrm>
            <a:off x="284906" y="1452450"/>
            <a:ext cx="27735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Tree>
    <p:extLst>
      <p:ext uri="{BB962C8B-B14F-4D97-AF65-F5344CB8AC3E}">
        <p14:creationId xmlns:p14="http://schemas.microsoft.com/office/powerpoint/2010/main" xmlns="" val="2837984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and Three Columns">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
        <p:nvSpPr>
          <p:cNvPr id="61" name="Shape 61"/>
          <p:cNvSpPr txBox="1">
            <a:spLocks noGrp="1"/>
          </p:cNvSpPr>
          <p:nvPr>
            <p:ph type="body" idx="2"/>
          </p:nvPr>
        </p:nvSpPr>
        <p:spPr>
          <a:xfrm>
            <a:off x="284906" y="1452450"/>
            <a:ext cx="1850175" cy="2381400"/>
          </a:xfrm>
          <a:prstGeom prst="rect">
            <a:avLst/>
          </a:prstGeom>
        </p:spPr>
        <p:txBody>
          <a:bodyPr wrap="square" lIns="91425" tIns="91425" rIns="91425" bIns="91425" anchor="t" anchorCtr="0"/>
          <a:lstStyle>
            <a:lvl1pPr lvl="0" rtl="0">
              <a:spcBef>
                <a:spcPts val="0"/>
              </a:spcBef>
              <a:buClr>
                <a:srgbClr val="12B5EA"/>
              </a:buClr>
              <a:buSzPct val="100000"/>
              <a:buChar char="●"/>
              <a:defRPr sz="1050">
                <a:solidFill>
                  <a:srgbClr val="12B5EA"/>
                </a:solidFill>
              </a:defRPr>
            </a:lvl1pPr>
            <a:lvl2pPr lvl="1" rtl="0">
              <a:spcBef>
                <a:spcPts val="0"/>
              </a:spcBef>
              <a:buClr>
                <a:srgbClr val="12B5EA"/>
              </a:buClr>
              <a:buSzPct val="100000"/>
              <a:buChar char="○"/>
              <a:defRPr sz="900">
                <a:solidFill>
                  <a:srgbClr val="12B5EA"/>
                </a:solidFill>
              </a:defRPr>
            </a:lvl2pPr>
            <a:lvl3pPr lvl="2" rtl="0">
              <a:spcBef>
                <a:spcPts val="0"/>
              </a:spcBef>
              <a:buClr>
                <a:srgbClr val="12B5EA"/>
              </a:buClr>
              <a:buSzPct val="100000"/>
              <a:buChar char="■"/>
              <a:defRPr sz="900">
                <a:solidFill>
                  <a:srgbClr val="12B5EA"/>
                </a:solidFill>
              </a:defRPr>
            </a:lvl3pPr>
            <a:lvl4pPr lvl="3" rtl="0">
              <a:spcBef>
                <a:spcPts val="0"/>
              </a:spcBef>
              <a:buClr>
                <a:srgbClr val="12B5EA"/>
              </a:buClr>
              <a:buSzPct val="100000"/>
              <a:buChar char="●"/>
              <a:defRPr sz="900">
                <a:solidFill>
                  <a:srgbClr val="12B5EA"/>
                </a:solidFill>
              </a:defRPr>
            </a:lvl4pPr>
            <a:lvl5pPr lvl="4" rtl="0">
              <a:spcBef>
                <a:spcPts val="0"/>
              </a:spcBef>
              <a:buClr>
                <a:srgbClr val="12B5EA"/>
              </a:buClr>
              <a:buSzPct val="100000"/>
              <a:buChar char="○"/>
              <a:defRPr sz="900">
                <a:solidFill>
                  <a:srgbClr val="12B5EA"/>
                </a:solidFill>
              </a:defRPr>
            </a:lvl5pPr>
            <a:lvl6pPr lvl="5" rtl="0">
              <a:spcBef>
                <a:spcPts val="0"/>
              </a:spcBef>
              <a:buClr>
                <a:srgbClr val="12B5EA"/>
              </a:buClr>
              <a:buSzPct val="100000"/>
              <a:buChar char="■"/>
              <a:defRPr sz="900">
                <a:solidFill>
                  <a:srgbClr val="12B5EA"/>
                </a:solidFill>
              </a:defRPr>
            </a:lvl6pPr>
            <a:lvl7pPr lvl="6" rtl="0">
              <a:spcBef>
                <a:spcPts val="0"/>
              </a:spcBef>
              <a:buClr>
                <a:srgbClr val="12B5EA"/>
              </a:buClr>
              <a:buSzPct val="100000"/>
              <a:buChar char="●"/>
              <a:defRPr sz="900">
                <a:solidFill>
                  <a:srgbClr val="12B5EA"/>
                </a:solidFill>
              </a:defRPr>
            </a:lvl7pPr>
            <a:lvl8pPr lvl="7" rtl="0">
              <a:spcBef>
                <a:spcPts val="0"/>
              </a:spcBef>
              <a:buClr>
                <a:srgbClr val="12B5EA"/>
              </a:buClr>
              <a:buSzPct val="100000"/>
              <a:buChar char="○"/>
              <a:defRPr sz="900">
                <a:solidFill>
                  <a:srgbClr val="12B5EA"/>
                </a:solidFill>
              </a:defRPr>
            </a:lvl8pPr>
            <a:lvl9pPr lvl="8" rtl="0">
              <a:spcBef>
                <a:spcPts val="0"/>
              </a:spcBef>
              <a:buClr>
                <a:srgbClr val="12B5EA"/>
              </a:buClr>
              <a:buSzPct val="100000"/>
              <a:buChar char="■"/>
              <a:defRPr sz="900">
                <a:solidFill>
                  <a:srgbClr val="12B5EA"/>
                </a:solidFill>
              </a:defRPr>
            </a:lvl9pPr>
          </a:lstStyle>
          <a:p>
            <a:endParaRPr/>
          </a:p>
        </p:txBody>
      </p:sp>
      <p:sp>
        <p:nvSpPr>
          <p:cNvPr id="62" name="Shape 62"/>
          <p:cNvSpPr txBox="1">
            <a:spLocks noGrp="1"/>
          </p:cNvSpPr>
          <p:nvPr>
            <p:ph type="body" idx="3"/>
          </p:nvPr>
        </p:nvSpPr>
        <p:spPr>
          <a:xfrm>
            <a:off x="2372381" y="1452450"/>
            <a:ext cx="18501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63" name="Shape 63"/>
          <p:cNvSpPr txBox="1">
            <a:spLocks noGrp="1"/>
          </p:cNvSpPr>
          <p:nvPr>
            <p:ph type="body" idx="4"/>
          </p:nvPr>
        </p:nvSpPr>
        <p:spPr>
          <a:xfrm>
            <a:off x="4465463" y="1452450"/>
            <a:ext cx="18501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Tree>
    <p:extLst>
      <p:ext uri="{BB962C8B-B14F-4D97-AF65-F5344CB8AC3E}">
        <p14:creationId xmlns:p14="http://schemas.microsoft.com/office/powerpoint/2010/main" xmlns="" val="12257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5" name="Rectangle 14"/>
          <p:cNvSpPr/>
          <p:nvPr userDrawn="1"/>
        </p:nvSpPr>
        <p:spPr>
          <a:xfrm>
            <a:off x="0" y="771525"/>
            <a:ext cx="6858000" cy="36004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1"/>
          </a:p>
        </p:txBody>
      </p:sp>
      <p:sp>
        <p:nvSpPr>
          <p:cNvPr id="2" name="Title 1"/>
          <p:cNvSpPr>
            <a:spLocks noGrp="1"/>
          </p:cNvSpPr>
          <p:nvPr>
            <p:ph type="title"/>
          </p:nvPr>
        </p:nvSpPr>
        <p:spPr>
          <a:xfrm>
            <a:off x="372666" y="3"/>
            <a:ext cx="6142434" cy="771525"/>
          </a:xfrm>
        </p:spPr>
        <p:txBody>
          <a:bodyPr anchor="ctr">
            <a:normAutofit/>
          </a:bodyPr>
          <a:lstStyle>
            <a:lvl1pPr algn="ctr">
              <a:defRPr sz="1800" spc="-37"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CA" dirty="0"/>
          </a:p>
        </p:txBody>
      </p:sp>
      <p:sp>
        <p:nvSpPr>
          <p:cNvPr id="4" name="Rectangle 3"/>
          <p:cNvSpPr/>
          <p:nvPr userDrawn="1"/>
        </p:nvSpPr>
        <p:spPr>
          <a:xfrm>
            <a:off x="0" y="771525"/>
            <a:ext cx="296652" cy="3600450"/>
          </a:xfrm>
          <a:prstGeom prst="rect">
            <a:avLst/>
          </a:prstGeom>
          <a:solidFill>
            <a:srgbClr val="B91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1"/>
          </a:p>
        </p:txBody>
      </p:sp>
      <p:sp>
        <p:nvSpPr>
          <p:cNvPr id="13" name="Content Placeholder 2"/>
          <p:cNvSpPr>
            <a:spLocks noGrp="1"/>
          </p:cNvSpPr>
          <p:nvPr>
            <p:ph idx="10"/>
          </p:nvPr>
        </p:nvSpPr>
        <p:spPr>
          <a:xfrm rot="16200000">
            <a:off x="-1652204" y="2423424"/>
            <a:ext cx="3600450" cy="296652"/>
          </a:xfrm>
        </p:spPr>
        <p:txBody>
          <a:bodyPr anchor="ctr">
            <a:normAutofit/>
          </a:bodyPr>
          <a:lstStyle>
            <a:lvl1pPr marL="0" indent="0" algn="ctr">
              <a:buNone/>
              <a:defRPr sz="1051"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891"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83"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74"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566"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11" name="Content Placeholder 2"/>
          <p:cNvSpPr>
            <a:spLocks noGrp="1"/>
          </p:cNvSpPr>
          <p:nvPr>
            <p:ph idx="1"/>
          </p:nvPr>
        </p:nvSpPr>
        <p:spPr>
          <a:xfrm>
            <a:off x="566682" y="897564"/>
            <a:ext cx="5724636" cy="3348372"/>
          </a:xfrm>
        </p:spPr>
        <p:txBody>
          <a:bodyPr anchor="ctr" anchorCtr="0">
            <a:normAutofit/>
          </a:bodyPr>
          <a:lstStyle>
            <a:lvl1pPr marL="202402" indent="-191686">
              <a:defRPr sz="1200" spc="-37"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65523" indent="-214308">
              <a:defRPr sz="1051"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72687" indent="-171446">
              <a:defRPr sz="900"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873897" indent="-171446">
              <a:defRPr sz="825"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026293" indent="-133347">
              <a:buFont typeface="Arial" panose="020B0604020202020204" pitchFamily="34" charset="0"/>
              <a:buChar char="•"/>
              <a:tabLst/>
              <a:defRPr sz="751" i="1"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45325" y="4569975"/>
            <a:ext cx="381525" cy="322771"/>
          </a:xfrm>
          <a:prstGeom prst="rect">
            <a:avLst/>
          </a:prstGeom>
        </p:spPr>
      </p:pic>
    </p:spTree>
    <p:extLst>
      <p:ext uri="{BB962C8B-B14F-4D97-AF65-F5344CB8AC3E}">
        <p14:creationId xmlns:p14="http://schemas.microsoft.com/office/powerpoint/2010/main" xmlns="" val="2018269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and Four Columns 1">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
        <p:nvSpPr>
          <p:cNvPr id="67" name="Shape 67"/>
          <p:cNvSpPr txBox="1">
            <a:spLocks noGrp="1"/>
          </p:cNvSpPr>
          <p:nvPr>
            <p:ph type="body" idx="2"/>
          </p:nvPr>
        </p:nvSpPr>
        <p:spPr>
          <a:xfrm>
            <a:off x="284906" y="1452450"/>
            <a:ext cx="15342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68" name="Shape 68"/>
          <p:cNvSpPr txBox="1">
            <a:spLocks noGrp="1"/>
          </p:cNvSpPr>
          <p:nvPr>
            <p:ph type="body" idx="3"/>
          </p:nvPr>
        </p:nvSpPr>
        <p:spPr>
          <a:xfrm>
            <a:off x="1884769" y="1452450"/>
            <a:ext cx="15342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69" name="Shape 69"/>
          <p:cNvSpPr txBox="1">
            <a:spLocks noGrp="1"/>
          </p:cNvSpPr>
          <p:nvPr>
            <p:ph type="body" idx="4"/>
          </p:nvPr>
        </p:nvSpPr>
        <p:spPr>
          <a:xfrm>
            <a:off x="3494644" y="1452450"/>
            <a:ext cx="15342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70" name="Shape 70"/>
          <p:cNvSpPr txBox="1">
            <a:spLocks noGrp="1"/>
          </p:cNvSpPr>
          <p:nvPr>
            <p:ph type="body" idx="5"/>
          </p:nvPr>
        </p:nvSpPr>
        <p:spPr>
          <a:xfrm>
            <a:off x="5094506" y="1452450"/>
            <a:ext cx="15342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Tree>
    <p:extLst>
      <p:ext uri="{BB962C8B-B14F-4D97-AF65-F5344CB8AC3E}">
        <p14:creationId xmlns:p14="http://schemas.microsoft.com/office/powerpoint/2010/main" xmlns="" val="253896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Tree>
    <p:extLst>
      <p:ext uri="{BB962C8B-B14F-4D97-AF65-F5344CB8AC3E}">
        <p14:creationId xmlns:p14="http://schemas.microsoft.com/office/powerpoint/2010/main" xmlns="" val="116513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plit screen">
    <p:spTree>
      <p:nvGrpSpPr>
        <p:cNvPr id="1" name="Shape 74"/>
        <p:cNvGrpSpPr/>
        <p:nvPr/>
      </p:nvGrpSpPr>
      <p:grpSpPr>
        <a:xfrm>
          <a:off x="0" y="0"/>
          <a:ext cx="0" cy="0"/>
          <a:chOff x="0" y="0"/>
          <a:chExt cx="0" cy="0"/>
        </a:xfrm>
      </p:grpSpPr>
      <p:sp>
        <p:nvSpPr>
          <p:cNvPr id="75" name="Shape 75"/>
          <p:cNvSpPr/>
          <p:nvPr/>
        </p:nvSpPr>
        <p:spPr>
          <a:xfrm>
            <a:off x="3429000" y="125"/>
            <a:ext cx="3429000" cy="5143500"/>
          </a:xfrm>
          <a:prstGeom prst="rect">
            <a:avLst/>
          </a:prstGeom>
          <a:solidFill>
            <a:srgbClr val="FF6F0C"/>
          </a:solidFill>
          <a:ln>
            <a:noFill/>
          </a:ln>
        </p:spPr>
        <p:txBody>
          <a:bodyPr wrap="square" lIns="68569" tIns="68569" rIns="68569" bIns="68569" anchor="ctr" anchorCtr="0">
            <a:noAutofit/>
          </a:bodyPr>
          <a:lstStyle/>
          <a:p>
            <a:pPr lvl="0">
              <a:spcBef>
                <a:spcPts val="0"/>
              </a:spcBef>
              <a:buNone/>
            </a:pPr>
            <a:endParaRPr sz="1350"/>
          </a:p>
        </p:txBody>
      </p:sp>
      <p:sp>
        <p:nvSpPr>
          <p:cNvPr id="76" name="Shape 76"/>
          <p:cNvSpPr txBox="1">
            <a:spLocks noGrp="1"/>
          </p:cNvSpPr>
          <p:nvPr>
            <p:ph type="title"/>
          </p:nvPr>
        </p:nvSpPr>
        <p:spPr>
          <a:xfrm>
            <a:off x="199125" y="1397350"/>
            <a:ext cx="3033900" cy="1318200"/>
          </a:xfrm>
          <a:prstGeom prst="rect">
            <a:avLst/>
          </a:prstGeom>
        </p:spPr>
        <p:txBody>
          <a:bodyPr wrap="square" lIns="91425" tIns="91425" rIns="91425" bIns="91425" anchor="b" anchorCtr="0"/>
          <a:lstStyle>
            <a:lvl1pPr lvl="0">
              <a:lnSpc>
                <a:spcPct val="100000"/>
              </a:lnSpc>
              <a:spcBef>
                <a:spcPts val="0"/>
              </a:spcBef>
              <a:buClr>
                <a:schemeClr val="dk1"/>
              </a:buClr>
              <a:defRPr>
                <a:solidFill>
                  <a:schemeClr val="dk1"/>
                </a:solidFill>
              </a:defRPr>
            </a:lvl1pPr>
            <a:lvl2pPr lvl="1">
              <a:spcBef>
                <a:spcPts val="0"/>
              </a:spcBef>
              <a:buClr>
                <a:schemeClr val="dk1"/>
              </a:buClr>
              <a:buSzPct val="100000"/>
              <a:defRPr sz="2700">
                <a:solidFill>
                  <a:schemeClr val="dk1"/>
                </a:solidFill>
              </a:defRPr>
            </a:lvl2pPr>
            <a:lvl3pPr lvl="2">
              <a:spcBef>
                <a:spcPts val="0"/>
              </a:spcBef>
              <a:buClr>
                <a:schemeClr val="dk1"/>
              </a:buClr>
              <a:buSzPct val="100000"/>
              <a:defRPr sz="2700">
                <a:solidFill>
                  <a:schemeClr val="dk1"/>
                </a:solidFill>
              </a:defRPr>
            </a:lvl3pPr>
            <a:lvl4pPr lvl="3">
              <a:spcBef>
                <a:spcPts val="0"/>
              </a:spcBef>
              <a:buClr>
                <a:schemeClr val="dk1"/>
              </a:buClr>
              <a:buSzPct val="100000"/>
              <a:defRPr sz="2700">
                <a:solidFill>
                  <a:schemeClr val="dk1"/>
                </a:solidFill>
              </a:defRPr>
            </a:lvl4pPr>
            <a:lvl5pPr lvl="4">
              <a:spcBef>
                <a:spcPts val="0"/>
              </a:spcBef>
              <a:buClr>
                <a:schemeClr val="dk1"/>
              </a:buClr>
              <a:buSzPct val="100000"/>
              <a:defRPr sz="2700">
                <a:solidFill>
                  <a:schemeClr val="dk1"/>
                </a:solidFill>
              </a:defRPr>
            </a:lvl5pPr>
            <a:lvl6pPr lvl="5">
              <a:spcBef>
                <a:spcPts val="0"/>
              </a:spcBef>
              <a:buClr>
                <a:schemeClr val="dk1"/>
              </a:buClr>
              <a:buSzPct val="100000"/>
              <a:defRPr sz="2700">
                <a:solidFill>
                  <a:schemeClr val="dk1"/>
                </a:solidFill>
              </a:defRPr>
            </a:lvl6pPr>
            <a:lvl7pPr lvl="6">
              <a:spcBef>
                <a:spcPts val="0"/>
              </a:spcBef>
              <a:buClr>
                <a:schemeClr val="dk1"/>
              </a:buClr>
              <a:buSzPct val="100000"/>
              <a:defRPr sz="2700">
                <a:solidFill>
                  <a:schemeClr val="dk1"/>
                </a:solidFill>
              </a:defRPr>
            </a:lvl7pPr>
            <a:lvl8pPr lvl="7">
              <a:spcBef>
                <a:spcPts val="0"/>
              </a:spcBef>
              <a:buClr>
                <a:schemeClr val="dk1"/>
              </a:buClr>
              <a:buSzPct val="100000"/>
              <a:defRPr sz="2700">
                <a:solidFill>
                  <a:schemeClr val="dk1"/>
                </a:solidFill>
              </a:defRPr>
            </a:lvl8pPr>
            <a:lvl9pPr lvl="8">
              <a:spcBef>
                <a:spcPts val="0"/>
              </a:spcBef>
              <a:buClr>
                <a:schemeClr val="dk1"/>
              </a:buClr>
              <a:buSzPct val="100000"/>
              <a:defRPr sz="2700">
                <a:solidFill>
                  <a:schemeClr val="dk1"/>
                </a:solidFill>
              </a:defRPr>
            </a:lvl9pPr>
          </a:lstStyle>
          <a:p>
            <a:endParaRPr/>
          </a:p>
        </p:txBody>
      </p:sp>
      <p:sp>
        <p:nvSpPr>
          <p:cNvPr id="77" name="Shape 77"/>
          <p:cNvSpPr txBox="1">
            <a:spLocks noGrp="1"/>
          </p:cNvSpPr>
          <p:nvPr>
            <p:ph type="subTitle" idx="1"/>
          </p:nvPr>
        </p:nvSpPr>
        <p:spPr>
          <a:xfrm>
            <a:off x="199125" y="2735371"/>
            <a:ext cx="3033900" cy="1345499"/>
          </a:xfrm>
          <a:prstGeom prst="rect">
            <a:avLst/>
          </a:prstGeom>
        </p:spPr>
        <p:txBody>
          <a:bodyPr wrap="square" lIns="91425" tIns="91425" rIns="91425" bIns="91425" anchor="t" anchorCtr="0"/>
          <a:lstStyle>
            <a:lvl1pPr lvl="0">
              <a:lnSpc>
                <a:spcPct val="100000"/>
              </a:lnSpc>
              <a:spcBef>
                <a:spcPts val="0"/>
              </a:spcBef>
              <a:spcAft>
                <a:spcPts val="0"/>
              </a:spcAft>
              <a:buClr>
                <a:srgbClr val="12B5EA"/>
              </a:buClr>
              <a:buNone/>
              <a:defRPr>
                <a:solidFill>
                  <a:srgbClr val="12B5EA"/>
                </a:solidFill>
              </a:defRPr>
            </a:lvl1pPr>
            <a:lvl2pPr lvl="1" algn="ctr">
              <a:lnSpc>
                <a:spcPct val="100000"/>
              </a:lnSpc>
              <a:spcBef>
                <a:spcPts val="0"/>
              </a:spcBef>
              <a:spcAft>
                <a:spcPts val="0"/>
              </a:spcAft>
              <a:buSzPct val="100000"/>
              <a:buNone/>
              <a:defRPr sz="1575"/>
            </a:lvl2pPr>
            <a:lvl3pPr lvl="2" algn="ctr">
              <a:lnSpc>
                <a:spcPct val="100000"/>
              </a:lnSpc>
              <a:spcBef>
                <a:spcPts val="0"/>
              </a:spcBef>
              <a:spcAft>
                <a:spcPts val="0"/>
              </a:spcAft>
              <a:buSzPct val="100000"/>
              <a:buNone/>
              <a:defRPr sz="1575"/>
            </a:lvl3pPr>
            <a:lvl4pPr lvl="3" algn="ctr">
              <a:lnSpc>
                <a:spcPct val="100000"/>
              </a:lnSpc>
              <a:spcBef>
                <a:spcPts val="0"/>
              </a:spcBef>
              <a:spcAft>
                <a:spcPts val="0"/>
              </a:spcAft>
              <a:buSzPct val="100000"/>
              <a:buNone/>
              <a:defRPr sz="1575"/>
            </a:lvl4pPr>
            <a:lvl5pPr lvl="4" algn="ctr">
              <a:lnSpc>
                <a:spcPct val="100000"/>
              </a:lnSpc>
              <a:spcBef>
                <a:spcPts val="0"/>
              </a:spcBef>
              <a:spcAft>
                <a:spcPts val="0"/>
              </a:spcAft>
              <a:buSzPct val="100000"/>
              <a:buNone/>
              <a:defRPr sz="1575"/>
            </a:lvl5pPr>
            <a:lvl6pPr lvl="5" algn="ctr">
              <a:lnSpc>
                <a:spcPct val="100000"/>
              </a:lnSpc>
              <a:spcBef>
                <a:spcPts val="0"/>
              </a:spcBef>
              <a:spcAft>
                <a:spcPts val="0"/>
              </a:spcAft>
              <a:buSzPct val="100000"/>
              <a:buNone/>
              <a:defRPr sz="1575"/>
            </a:lvl6pPr>
            <a:lvl7pPr lvl="6" algn="ctr">
              <a:lnSpc>
                <a:spcPct val="100000"/>
              </a:lnSpc>
              <a:spcBef>
                <a:spcPts val="0"/>
              </a:spcBef>
              <a:spcAft>
                <a:spcPts val="0"/>
              </a:spcAft>
              <a:buSzPct val="100000"/>
              <a:buNone/>
              <a:defRPr sz="1575"/>
            </a:lvl7pPr>
            <a:lvl8pPr lvl="7" algn="ctr">
              <a:lnSpc>
                <a:spcPct val="100000"/>
              </a:lnSpc>
              <a:spcBef>
                <a:spcPts val="0"/>
              </a:spcBef>
              <a:spcAft>
                <a:spcPts val="0"/>
              </a:spcAft>
              <a:buSzPct val="100000"/>
              <a:buNone/>
              <a:defRPr sz="1575"/>
            </a:lvl8pPr>
            <a:lvl9pPr lvl="8" algn="ctr">
              <a:lnSpc>
                <a:spcPct val="100000"/>
              </a:lnSpc>
              <a:spcBef>
                <a:spcPts val="0"/>
              </a:spcBef>
              <a:spcAft>
                <a:spcPts val="0"/>
              </a:spcAft>
              <a:buSzPct val="100000"/>
              <a:buNone/>
              <a:defRPr sz="1575"/>
            </a:lvl9pPr>
          </a:lstStyle>
          <a:p>
            <a:endParaRPr/>
          </a:p>
        </p:txBody>
      </p:sp>
      <p:sp>
        <p:nvSpPr>
          <p:cNvPr id="78" name="Shape 78"/>
          <p:cNvSpPr txBox="1">
            <a:spLocks noGrp="1"/>
          </p:cNvSpPr>
          <p:nvPr>
            <p:ph type="body" idx="2"/>
          </p:nvPr>
        </p:nvSpPr>
        <p:spPr>
          <a:xfrm>
            <a:off x="3704625" y="724200"/>
            <a:ext cx="2877750" cy="37254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pic>
        <p:nvPicPr>
          <p:cNvPr id="6" name="Shape 19" descr="CS_reverse.png"/>
          <p:cNvPicPr preferRelativeResize="0"/>
          <p:nvPr userDrawn="1"/>
        </p:nvPicPr>
        <p:blipFill>
          <a:blip r:embed="rId2">
            <a:alphaModFix/>
          </a:blip>
          <a:stretch>
            <a:fillRect/>
          </a:stretch>
        </p:blipFill>
        <p:spPr>
          <a:xfrm>
            <a:off x="6215438" y="4782001"/>
            <a:ext cx="566419" cy="225325"/>
          </a:xfrm>
          <a:prstGeom prst="rect">
            <a:avLst/>
          </a:prstGeom>
          <a:noFill/>
          <a:ln>
            <a:noFill/>
          </a:ln>
        </p:spPr>
      </p:pic>
    </p:spTree>
    <p:extLst>
      <p:ext uri="{BB962C8B-B14F-4D97-AF65-F5344CB8AC3E}">
        <p14:creationId xmlns:p14="http://schemas.microsoft.com/office/powerpoint/2010/main" xmlns="" val="3213079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aption">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246013" y="4226025"/>
            <a:ext cx="6291450" cy="393600"/>
          </a:xfrm>
          <a:prstGeom prst="rect">
            <a:avLst/>
          </a:prstGeom>
        </p:spPr>
        <p:txBody>
          <a:bodyPr wrap="square" lIns="91425" tIns="91425" rIns="91425" bIns="91425" anchor="ctr" anchorCtr="0"/>
          <a:lstStyle>
            <a:lvl1pPr lvl="0">
              <a:lnSpc>
                <a:spcPct val="100000"/>
              </a:lnSpc>
              <a:spcBef>
                <a:spcPts val="0"/>
              </a:spcBef>
              <a:spcAft>
                <a:spcPts val="0"/>
              </a:spcAft>
              <a:buClr>
                <a:srgbClr val="12B5EA"/>
              </a:buClr>
              <a:buNone/>
              <a:defRPr>
                <a:solidFill>
                  <a:srgbClr val="12B5EA"/>
                </a:solidFill>
              </a:defRPr>
            </a:lvl1pPr>
          </a:lstStyle>
          <a:p>
            <a:endParaRPr/>
          </a:p>
        </p:txBody>
      </p:sp>
    </p:spTree>
    <p:extLst>
      <p:ext uri="{BB962C8B-B14F-4D97-AF65-F5344CB8AC3E}">
        <p14:creationId xmlns:p14="http://schemas.microsoft.com/office/powerpoint/2010/main" xmlns="" val="1453120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Big number">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40463" y="1304850"/>
            <a:ext cx="5577075" cy="1538400"/>
          </a:xfrm>
          <a:prstGeom prst="rect">
            <a:avLst/>
          </a:prstGeom>
        </p:spPr>
        <p:txBody>
          <a:bodyPr wrap="square" lIns="91425" tIns="91425" rIns="91425" bIns="91425" anchor="ctr" anchorCtr="0"/>
          <a:lstStyle>
            <a:lvl1pPr lvl="0" algn="ctr">
              <a:spcBef>
                <a:spcPts val="0"/>
              </a:spcBef>
              <a:buClr>
                <a:schemeClr val="dk1"/>
              </a:buClr>
              <a:buSzPct val="100000"/>
              <a:buFont typeface="Lato"/>
              <a:defRPr sz="7200">
                <a:solidFill>
                  <a:schemeClr val="dk1"/>
                </a:solidFill>
                <a:latin typeface="Lato"/>
                <a:ea typeface="Lato"/>
                <a:cs typeface="Lato"/>
                <a:sym typeface="Lato"/>
              </a:defRPr>
            </a:lvl1pPr>
            <a:lvl2pPr lvl="1" algn="ctr">
              <a:spcBef>
                <a:spcPts val="0"/>
              </a:spcBef>
              <a:buClr>
                <a:schemeClr val="dk1"/>
              </a:buClr>
              <a:buSzPct val="100000"/>
              <a:buFont typeface="Lato"/>
              <a:defRPr sz="7200">
                <a:solidFill>
                  <a:schemeClr val="dk1"/>
                </a:solidFill>
                <a:latin typeface="Lato"/>
                <a:ea typeface="Lato"/>
                <a:cs typeface="Lato"/>
                <a:sym typeface="Lato"/>
              </a:defRPr>
            </a:lvl2pPr>
            <a:lvl3pPr lvl="2" algn="ctr">
              <a:spcBef>
                <a:spcPts val="0"/>
              </a:spcBef>
              <a:buClr>
                <a:schemeClr val="dk1"/>
              </a:buClr>
              <a:buSzPct val="100000"/>
              <a:buFont typeface="Lato"/>
              <a:defRPr sz="7200">
                <a:solidFill>
                  <a:schemeClr val="dk1"/>
                </a:solidFill>
                <a:latin typeface="Lato"/>
                <a:ea typeface="Lato"/>
                <a:cs typeface="Lato"/>
                <a:sym typeface="Lato"/>
              </a:defRPr>
            </a:lvl3pPr>
            <a:lvl4pPr lvl="3" algn="ctr">
              <a:spcBef>
                <a:spcPts val="0"/>
              </a:spcBef>
              <a:buClr>
                <a:schemeClr val="dk1"/>
              </a:buClr>
              <a:buSzPct val="100000"/>
              <a:buFont typeface="Lato"/>
              <a:defRPr sz="7200">
                <a:solidFill>
                  <a:schemeClr val="dk1"/>
                </a:solidFill>
                <a:latin typeface="Lato"/>
                <a:ea typeface="Lato"/>
                <a:cs typeface="Lato"/>
                <a:sym typeface="Lato"/>
              </a:defRPr>
            </a:lvl4pPr>
            <a:lvl5pPr lvl="4" algn="ctr">
              <a:spcBef>
                <a:spcPts val="0"/>
              </a:spcBef>
              <a:buClr>
                <a:schemeClr val="dk1"/>
              </a:buClr>
              <a:buSzPct val="100000"/>
              <a:buFont typeface="Lato"/>
              <a:defRPr sz="7200">
                <a:solidFill>
                  <a:schemeClr val="dk1"/>
                </a:solidFill>
                <a:latin typeface="Lato"/>
                <a:ea typeface="Lato"/>
                <a:cs typeface="Lato"/>
                <a:sym typeface="Lato"/>
              </a:defRPr>
            </a:lvl5pPr>
            <a:lvl6pPr lvl="5" algn="ctr">
              <a:spcBef>
                <a:spcPts val="0"/>
              </a:spcBef>
              <a:buClr>
                <a:schemeClr val="dk1"/>
              </a:buClr>
              <a:buSzPct val="100000"/>
              <a:buFont typeface="Lato"/>
              <a:defRPr sz="7200">
                <a:solidFill>
                  <a:schemeClr val="dk1"/>
                </a:solidFill>
                <a:latin typeface="Lato"/>
                <a:ea typeface="Lato"/>
                <a:cs typeface="Lato"/>
                <a:sym typeface="Lato"/>
              </a:defRPr>
            </a:lvl6pPr>
            <a:lvl7pPr lvl="6" algn="ctr">
              <a:spcBef>
                <a:spcPts val="0"/>
              </a:spcBef>
              <a:buClr>
                <a:schemeClr val="dk1"/>
              </a:buClr>
              <a:buSzPct val="100000"/>
              <a:buFont typeface="Lato"/>
              <a:defRPr sz="7200">
                <a:solidFill>
                  <a:schemeClr val="dk1"/>
                </a:solidFill>
                <a:latin typeface="Lato"/>
                <a:ea typeface="Lato"/>
                <a:cs typeface="Lato"/>
                <a:sym typeface="Lato"/>
              </a:defRPr>
            </a:lvl7pPr>
            <a:lvl8pPr lvl="7" algn="ctr">
              <a:spcBef>
                <a:spcPts val="0"/>
              </a:spcBef>
              <a:buClr>
                <a:schemeClr val="dk1"/>
              </a:buClr>
              <a:buSzPct val="100000"/>
              <a:buFont typeface="Lato"/>
              <a:defRPr sz="7200">
                <a:solidFill>
                  <a:schemeClr val="dk1"/>
                </a:solidFill>
                <a:latin typeface="Lato"/>
                <a:ea typeface="Lato"/>
                <a:cs typeface="Lato"/>
                <a:sym typeface="Lato"/>
              </a:defRPr>
            </a:lvl8pPr>
            <a:lvl9pPr lvl="8" algn="ctr">
              <a:spcBef>
                <a:spcPts val="0"/>
              </a:spcBef>
              <a:buClr>
                <a:schemeClr val="dk1"/>
              </a:buClr>
              <a:buSzPct val="100000"/>
              <a:buFont typeface="Lato"/>
              <a:defRPr sz="7200">
                <a:solidFill>
                  <a:schemeClr val="dk1"/>
                </a:solidFill>
                <a:latin typeface="Lato"/>
                <a:ea typeface="Lato"/>
                <a:cs typeface="Lato"/>
                <a:sym typeface="Lato"/>
              </a:defRPr>
            </a:lvl9pPr>
          </a:lstStyle>
          <a:p>
            <a:endParaRPr/>
          </a:p>
        </p:txBody>
      </p:sp>
      <p:sp>
        <p:nvSpPr>
          <p:cNvPr id="83" name="Shape 83"/>
          <p:cNvSpPr txBox="1">
            <a:spLocks noGrp="1"/>
          </p:cNvSpPr>
          <p:nvPr>
            <p:ph type="body" idx="1"/>
          </p:nvPr>
        </p:nvSpPr>
        <p:spPr>
          <a:xfrm>
            <a:off x="640463" y="2919450"/>
            <a:ext cx="5577075" cy="1071600"/>
          </a:xfrm>
          <a:prstGeom prst="rect">
            <a:avLst/>
          </a:prstGeom>
        </p:spPr>
        <p:txBody>
          <a:bodyPr wrap="square" lIns="91425" tIns="91425" rIns="91425" bIns="91425" anchor="t" anchorCtr="0"/>
          <a:lstStyle>
            <a:lvl1pPr lvl="0" algn="ctr">
              <a:spcBef>
                <a:spcPts val="0"/>
              </a:spcBef>
              <a:buClr>
                <a:srgbClr val="12B5EA"/>
              </a:buClr>
              <a:defRPr>
                <a:solidFill>
                  <a:srgbClr val="12B5EA"/>
                </a:solidFill>
              </a:defRPr>
            </a:lvl1pPr>
            <a:lvl2pPr lvl="1" algn="ctr">
              <a:spcBef>
                <a:spcPts val="0"/>
              </a:spcBef>
              <a:buClr>
                <a:srgbClr val="12B5EA"/>
              </a:buClr>
              <a:defRPr>
                <a:solidFill>
                  <a:srgbClr val="12B5EA"/>
                </a:solidFill>
              </a:defRPr>
            </a:lvl2pPr>
            <a:lvl3pPr lvl="2" algn="ctr">
              <a:spcBef>
                <a:spcPts val="0"/>
              </a:spcBef>
              <a:buClr>
                <a:srgbClr val="12B5EA"/>
              </a:buClr>
              <a:defRPr>
                <a:solidFill>
                  <a:srgbClr val="12B5EA"/>
                </a:solidFill>
              </a:defRPr>
            </a:lvl3pPr>
            <a:lvl4pPr lvl="3" algn="ctr">
              <a:spcBef>
                <a:spcPts val="0"/>
              </a:spcBef>
              <a:buClr>
                <a:srgbClr val="12B5EA"/>
              </a:buClr>
              <a:defRPr>
                <a:solidFill>
                  <a:srgbClr val="12B5EA"/>
                </a:solidFill>
              </a:defRPr>
            </a:lvl4pPr>
            <a:lvl5pPr lvl="4" algn="ctr">
              <a:spcBef>
                <a:spcPts val="0"/>
              </a:spcBef>
              <a:buClr>
                <a:srgbClr val="12B5EA"/>
              </a:buClr>
              <a:defRPr>
                <a:solidFill>
                  <a:srgbClr val="12B5EA"/>
                </a:solidFill>
              </a:defRPr>
            </a:lvl5pPr>
            <a:lvl6pPr lvl="5" algn="ctr">
              <a:spcBef>
                <a:spcPts val="0"/>
              </a:spcBef>
              <a:buClr>
                <a:srgbClr val="12B5EA"/>
              </a:buClr>
              <a:defRPr>
                <a:solidFill>
                  <a:srgbClr val="12B5EA"/>
                </a:solidFill>
              </a:defRPr>
            </a:lvl6pPr>
            <a:lvl7pPr lvl="6" algn="ctr">
              <a:spcBef>
                <a:spcPts val="0"/>
              </a:spcBef>
              <a:buClr>
                <a:srgbClr val="12B5EA"/>
              </a:buClr>
              <a:defRPr>
                <a:solidFill>
                  <a:srgbClr val="12B5EA"/>
                </a:solidFill>
              </a:defRPr>
            </a:lvl7pPr>
            <a:lvl8pPr lvl="7" algn="ctr">
              <a:spcBef>
                <a:spcPts val="0"/>
              </a:spcBef>
              <a:buClr>
                <a:srgbClr val="12B5EA"/>
              </a:buClr>
              <a:defRPr>
                <a:solidFill>
                  <a:srgbClr val="12B5EA"/>
                </a:solidFill>
              </a:defRPr>
            </a:lvl8pPr>
            <a:lvl9pPr lvl="8" algn="ctr">
              <a:spcBef>
                <a:spcPts val="0"/>
              </a:spcBef>
              <a:buClr>
                <a:srgbClr val="12B5EA"/>
              </a:buClr>
              <a:defRPr>
                <a:solidFill>
                  <a:srgbClr val="12B5EA"/>
                </a:solidFill>
              </a:defRPr>
            </a:lvl9pPr>
          </a:lstStyle>
          <a:p>
            <a:endParaRPr/>
          </a:p>
        </p:txBody>
      </p:sp>
    </p:spTree>
    <p:extLst>
      <p:ext uri="{BB962C8B-B14F-4D97-AF65-F5344CB8AC3E}">
        <p14:creationId xmlns:p14="http://schemas.microsoft.com/office/powerpoint/2010/main" xmlns="" val="1753797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xmlns="" val="2077368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and body 1">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233775" y="445025"/>
            <a:ext cx="639045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7" name="Shape 87"/>
          <p:cNvSpPr txBox="1">
            <a:spLocks noGrp="1"/>
          </p:cNvSpPr>
          <p:nvPr>
            <p:ph type="body" idx="1"/>
          </p:nvPr>
        </p:nvSpPr>
        <p:spPr>
          <a:xfrm>
            <a:off x="233775" y="1152475"/>
            <a:ext cx="6390450" cy="3416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8" name="Shape 88"/>
          <p:cNvSpPr txBox="1">
            <a:spLocks noGrp="1"/>
          </p:cNvSpPr>
          <p:nvPr>
            <p:ph type="sldNum" idx="12"/>
          </p:nvPr>
        </p:nvSpPr>
        <p:spPr>
          <a:xfrm>
            <a:off x="6354343" y="4663216"/>
            <a:ext cx="411525" cy="393600"/>
          </a:xfrm>
          <a:prstGeom prst="rect">
            <a:avLst/>
          </a:prstGeom>
          <a:noFill/>
          <a:ln>
            <a:noFill/>
          </a:ln>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xmlns="" val="840794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 white">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a:lnSpc>
                <a:spcPct val="100000"/>
              </a:lnSpc>
              <a:spcBef>
                <a:spcPts val="0"/>
              </a:spcBef>
              <a:spcAft>
                <a:spcPts val="0"/>
              </a:spcAft>
              <a:buClr>
                <a:srgbClr val="12B5EA"/>
              </a:buClr>
              <a:buSzPct val="100000"/>
              <a:buNone/>
              <a:defRPr sz="1050">
                <a:solidFill>
                  <a:srgbClr val="12B5EA"/>
                </a:solidFill>
              </a:defRPr>
            </a:lvl1pPr>
            <a:lvl2pPr lvl="1">
              <a:lnSpc>
                <a:spcPct val="100000"/>
              </a:lnSpc>
              <a:spcBef>
                <a:spcPts val="0"/>
              </a:spcBef>
              <a:spcAft>
                <a:spcPts val="0"/>
              </a:spcAft>
              <a:buClr>
                <a:srgbClr val="12B5EA"/>
              </a:buClr>
              <a:buSzPct val="100000"/>
              <a:buNone/>
              <a:defRPr sz="1050">
                <a:solidFill>
                  <a:srgbClr val="12B5EA"/>
                </a:solidFill>
              </a:defRPr>
            </a:lvl2pPr>
            <a:lvl3pPr lvl="2">
              <a:lnSpc>
                <a:spcPct val="100000"/>
              </a:lnSpc>
              <a:spcBef>
                <a:spcPts val="0"/>
              </a:spcBef>
              <a:spcAft>
                <a:spcPts val="0"/>
              </a:spcAft>
              <a:buClr>
                <a:srgbClr val="12B5EA"/>
              </a:buClr>
              <a:buSzPct val="100000"/>
              <a:buNone/>
              <a:defRPr sz="1050">
                <a:solidFill>
                  <a:srgbClr val="12B5EA"/>
                </a:solidFill>
              </a:defRPr>
            </a:lvl3pPr>
            <a:lvl4pPr lvl="3">
              <a:lnSpc>
                <a:spcPct val="100000"/>
              </a:lnSpc>
              <a:spcBef>
                <a:spcPts val="0"/>
              </a:spcBef>
              <a:spcAft>
                <a:spcPts val="0"/>
              </a:spcAft>
              <a:buClr>
                <a:srgbClr val="12B5EA"/>
              </a:buClr>
              <a:buSzPct val="100000"/>
              <a:buNone/>
              <a:defRPr sz="1050">
                <a:solidFill>
                  <a:srgbClr val="12B5EA"/>
                </a:solidFill>
              </a:defRPr>
            </a:lvl4pPr>
            <a:lvl5pPr lvl="4">
              <a:lnSpc>
                <a:spcPct val="100000"/>
              </a:lnSpc>
              <a:spcBef>
                <a:spcPts val="0"/>
              </a:spcBef>
              <a:spcAft>
                <a:spcPts val="0"/>
              </a:spcAft>
              <a:buClr>
                <a:srgbClr val="12B5EA"/>
              </a:buClr>
              <a:buSzPct val="100000"/>
              <a:buNone/>
              <a:defRPr sz="1050">
                <a:solidFill>
                  <a:srgbClr val="12B5EA"/>
                </a:solidFill>
              </a:defRPr>
            </a:lvl5pPr>
            <a:lvl6pPr lvl="5">
              <a:lnSpc>
                <a:spcPct val="100000"/>
              </a:lnSpc>
              <a:spcBef>
                <a:spcPts val="0"/>
              </a:spcBef>
              <a:spcAft>
                <a:spcPts val="0"/>
              </a:spcAft>
              <a:buClr>
                <a:srgbClr val="12B5EA"/>
              </a:buClr>
              <a:buSzPct val="100000"/>
              <a:buNone/>
              <a:defRPr sz="1050">
                <a:solidFill>
                  <a:srgbClr val="12B5EA"/>
                </a:solidFill>
              </a:defRPr>
            </a:lvl6pPr>
            <a:lvl7pPr lvl="6">
              <a:lnSpc>
                <a:spcPct val="100000"/>
              </a:lnSpc>
              <a:spcBef>
                <a:spcPts val="0"/>
              </a:spcBef>
              <a:spcAft>
                <a:spcPts val="0"/>
              </a:spcAft>
              <a:buClr>
                <a:srgbClr val="12B5EA"/>
              </a:buClr>
              <a:buSzPct val="100000"/>
              <a:buNone/>
              <a:defRPr sz="1050">
                <a:solidFill>
                  <a:srgbClr val="12B5EA"/>
                </a:solidFill>
              </a:defRPr>
            </a:lvl7pPr>
            <a:lvl8pPr lvl="7">
              <a:lnSpc>
                <a:spcPct val="100000"/>
              </a:lnSpc>
              <a:spcBef>
                <a:spcPts val="0"/>
              </a:spcBef>
              <a:spcAft>
                <a:spcPts val="0"/>
              </a:spcAft>
              <a:buClr>
                <a:srgbClr val="12B5EA"/>
              </a:buClr>
              <a:buSzPct val="100000"/>
              <a:buNone/>
              <a:defRPr sz="1050">
                <a:solidFill>
                  <a:srgbClr val="12B5EA"/>
                </a:solidFill>
              </a:defRPr>
            </a:lvl8pPr>
            <a:lvl9pPr lvl="8">
              <a:lnSpc>
                <a:spcPct val="100000"/>
              </a:lnSpc>
              <a:spcBef>
                <a:spcPts val="0"/>
              </a:spcBef>
              <a:spcAft>
                <a:spcPts val="0"/>
              </a:spcAft>
              <a:buClr>
                <a:srgbClr val="12B5EA"/>
              </a:buClr>
              <a:buSzPct val="100000"/>
              <a:buNone/>
              <a:defRPr sz="1050">
                <a:solidFill>
                  <a:srgbClr val="12B5EA"/>
                </a:solidFill>
              </a:defRPr>
            </a:lvl9pPr>
          </a:lstStyle>
          <a:p>
            <a:endParaRPr/>
          </a:p>
        </p:txBody>
      </p:sp>
      <p:pic>
        <p:nvPicPr>
          <p:cNvPr id="10" name="Shape 10" descr="CS_rgb.jpg"/>
          <p:cNvPicPr preferRelativeResize="0"/>
          <p:nvPr/>
        </p:nvPicPr>
        <p:blipFill rotWithShape="1">
          <a:blip r:embed="rId2">
            <a:alphaModFix/>
          </a:blip>
          <a:srcRect/>
          <a:stretch/>
        </p:blipFill>
        <p:spPr>
          <a:xfrm>
            <a:off x="6147600" y="4771276"/>
            <a:ext cx="462544" cy="183993"/>
          </a:xfrm>
          <a:prstGeom prst="rect">
            <a:avLst/>
          </a:prstGeom>
          <a:noFill/>
          <a:ln>
            <a:noFill/>
          </a:ln>
        </p:spPr>
      </p:pic>
      <p:cxnSp>
        <p:nvCxnSpPr>
          <p:cNvPr id="11" name="Shape 11"/>
          <p:cNvCxnSpPr/>
          <p:nvPr/>
        </p:nvCxnSpPr>
        <p:spPr>
          <a:xfrm>
            <a:off x="-4500" y="4632625"/>
            <a:ext cx="6867000" cy="13200"/>
          </a:xfrm>
          <a:prstGeom prst="straightConnector1">
            <a:avLst/>
          </a:prstGeom>
          <a:noFill/>
          <a:ln w="19050" cap="flat" cmpd="sng">
            <a:solidFill>
              <a:srgbClr val="FF6F0C"/>
            </a:solidFill>
            <a:prstDash val="solid"/>
            <a:round/>
            <a:headEnd type="none" w="lg" len="lg"/>
            <a:tailEnd type="none" w="lg" len="lg"/>
          </a:ln>
        </p:spPr>
      </p:cxnSp>
      <p:sp>
        <p:nvSpPr>
          <p:cNvPr id="12" name="Shape 12"/>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rtl="0">
              <a:spcBef>
                <a:spcPts val="0"/>
              </a:spcBef>
              <a:buClr>
                <a:srgbClr val="12B5EA"/>
              </a:buClr>
              <a:buSzPct val="100000"/>
              <a:defRPr sz="2700">
                <a:solidFill>
                  <a:srgbClr val="12B5EA"/>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13" name="Shape 13"/>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rgbClr val="FF6F0C"/>
              </a:buClr>
              <a:buSzPct val="100000"/>
              <a:buNone/>
              <a:defRPr sz="750" b="1">
                <a:solidFill>
                  <a:srgbClr val="FF6F0C"/>
                </a:solidFill>
              </a:defRPr>
            </a:lvl1pPr>
            <a:lvl2pPr lvl="1" rtl="0">
              <a:lnSpc>
                <a:spcPct val="100000"/>
              </a:lnSpc>
              <a:spcBef>
                <a:spcPts val="0"/>
              </a:spcBef>
              <a:spcAft>
                <a:spcPts val="0"/>
              </a:spcAft>
              <a:buClr>
                <a:srgbClr val="FF6F0C"/>
              </a:buClr>
              <a:buSzPct val="100000"/>
              <a:buNone/>
              <a:defRPr sz="1350" b="1">
                <a:solidFill>
                  <a:srgbClr val="FF6F0C"/>
                </a:solidFill>
              </a:defRPr>
            </a:lvl2pPr>
            <a:lvl3pPr lvl="2" rtl="0">
              <a:lnSpc>
                <a:spcPct val="100000"/>
              </a:lnSpc>
              <a:spcBef>
                <a:spcPts val="0"/>
              </a:spcBef>
              <a:spcAft>
                <a:spcPts val="0"/>
              </a:spcAft>
              <a:buClr>
                <a:srgbClr val="FF6F0C"/>
              </a:buClr>
              <a:buSzPct val="100000"/>
              <a:buNone/>
              <a:defRPr sz="1350" b="1">
                <a:solidFill>
                  <a:srgbClr val="FF6F0C"/>
                </a:solidFill>
              </a:defRPr>
            </a:lvl3pPr>
            <a:lvl4pPr lvl="3" rtl="0">
              <a:lnSpc>
                <a:spcPct val="100000"/>
              </a:lnSpc>
              <a:spcBef>
                <a:spcPts val="0"/>
              </a:spcBef>
              <a:spcAft>
                <a:spcPts val="0"/>
              </a:spcAft>
              <a:buClr>
                <a:srgbClr val="FF6F0C"/>
              </a:buClr>
              <a:buSzPct val="100000"/>
              <a:buNone/>
              <a:defRPr sz="1350" b="1">
                <a:solidFill>
                  <a:srgbClr val="FF6F0C"/>
                </a:solidFill>
              </a:defRPr>
            </a:lvl4pPr>
            <a:lvl5pPr lvl="4" rtl="0">
              <a:lnSpc>
                <a:spcPct val="100000"/>
              </a:lnSpc>
              <a:spcBef>
                <a:spcPts val="0"/>
              </a:spcBef>
              <a:spcAft>
                <a:spcPts val="0"/>
              </a:spcAft>
              <a:buClr>
                <a:srgbClr val="FF6F0C"/>
              </a:buClr>
              <a:buSzPct val="100000"/>
              <a:buNone/>
              <a:defRPr sz="1350" b="1">
                <a:solidFill>
                  <a:srgbClr val="FF6F0C"/>
                </a:solidFill>
              </a:defRPr>
            </a:lvl5pPr>
            <a:lvl6pPr lvl="5" rtl="0">
              <a:lnSpc>
                <a:spcPct val="100000"/>
              </a:lnSpc>
              <a:spcBef>
                <a:spcPts val="0"/>
              </a:spcBef>
              <a:spcAft>
                <a:spcPts val="0"/>
              </a:spcAft>
              <a:buClr>
                <a:srgbClr val="FF6F0C"/>
              </a:buClr>
              <a:buSzPct val="100000"/>
              <a:buNone/>
              <a:defRPr sz="1350" b="1">
                <a:solidFill>
                  <a:srgbClr val="FF6F0C"/>
                </a:solidFill>
              </a:defRPr>
            </a:lvl6pPr>
            <a:lvl7pPr lvl="6" rtl="0">
              <a:lnSpc>
                <a:spcPct val="100000"/>
              </a:lnSpc>
              <a:spcBef>
                <a:spcPts val="0"/>
              </a:spcBef>
              <a:spcAft>
                <a:spcPts val="0"/>
              </a:spcAft>
              <a:buClr>
                <a:srgbClr val="FF6F0C"/>
              </a:buClr>
              <a:buSzPct val="100000"/>
              <a:buNone/>
              <a:defRPr sz="1350" b="1">
                <a:solidFill>
                  <a:srgbClr val="FF6F0C"/>
                </a:solidFill>
              </a:defRPr>
            </a:lvl7pPr>
            <a:lvl8pPr lvl="7" rtl="0">
              <a:lnSpc>
                <a:spcPct val="100000"/>
              </a:lnSpc>
              <a:spcBef>
                <a:spcPts val="0"/>
              </a:spcBef>
              <a:spcAft>
                <a:spcPts val="0"/>
              </a:spcAft>
              <a:buClr>
                <a:srgbClr val="FF6F0C"/>
              </a:buClr>
              <a:buSzPct val="100000"/>
              <a:buNone/>
              <a:defRPr sz="1350" b="1">
                <a:solidFill>
                  <a:srgbClr val="FF6F0C"/>
                </a:solidFill>
              </a:defRPr>
            </a:lvl8pPr>
            <a:lvl9pPr lvl="8" rtl="0">
              <a:lnSpc>
                <a:spcPct val="100000"/>
              </a:lnSpc>
              <a:spcBef>
                <a:spcPts val="0"/>
              </a:spcBef>
              <a:spcAft>
                <a:spcPts val="0"/>
              </a:spcAft>
              <a:buClr>
                <a:srgbClr val="FF6F0C"/>
              </a:buClr>
              <a:buSzPct val="100000"/>
              <a:buNone/>
              <a:defRPr sz="1350" b="1">
                <a:solidFill>
                  <a:srgbClr val="FF6F0C"/>
                </a:solidFill>
              </a:defRPr>
            </a:lvl9pPr>
          </a:lstStyle>
          <a:p>
            <a:endParaRPr/>
          </a:p>
        </p:txBody>
      </p:sp>
    </p:spTree>
    <p:extLst>
      <p:ext uri="{BB962C8B-B14F-4D97-AF65-F5344CB8AC3E}">
        <p14:creationId xmlns:p14="http://schemas.microsoft.com/office/powerpoint/2010/main" xmlns="" val="4729714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Slide - orange">
    <p:bg>
      <p:bgPr>
        <a:solidFill>
          <a:srgbClr val="FF6F0C"/>
        </a:solidFill>
        <a:effectLst/>
      </p:bgPr>
    </p:bg>
    <p:spTree>
      <p:nvGrpSpPr>
        <p:cNvPr id="1" name="Shape 14"/>
        <p:cNvGrpSpPr/>
        <p:nvPr/>
      </p:nvGrpSpPr>
      <p:grpSpPr>
        <a:xfrm>
          <a:off x="0" y="0"/>
          <a:ext cx="0" cy="0"/>
          <a:chOff x="0" y="0"/>
          <a:chExt cx="0" cy="0"/>
        </a:xfrm>
      </p:grpSpPr>
      <p:sp>
        <p:nvSpPr>
          <p:cNvPr id="15" name="Shape 15"/>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ct val="100000"/>
              <a:buNone/>
              <a:defRPr sz="1050">
                <a:solidFill>
                  <a:schemeClr val="lt1"/>
                </a:solidFill>
              </a:defRPr>
            </a:lvl1pPr>
            <a:lvl2pPr lvl="1" rtl="0">
              <a:lnSpc>
                <a:spcPct val="100000"/>
              </a:lnSpc>
              <a:spcBef>
                <a:spcPts val="0"/>
              </a:spcBef>
              <a:spcAft>
                <a:spcPts val="0"/>
              </a:spcAft>
              <a:buClr>
                <a:srgbClr val="12B5EA"/>
              </a:buClr>
              <a:buSzPct val="100000"/>
              <a:buNone/>
              <a:defRPr sz="1050">
                <a:solidFill>
                  <a:srgbClr val="12B5EA"/>
                </a:solidFill>
              </a:defRPr>
            </a:lvl2pPr>
            <a:lvl3pPr lvl="2" rtl="0">
              <a:lnSpc>
                <a:spcPct val="100000"/>
              </a:lnSpc>
              <a:spcBef>
                <a:spcPts val="0"/>
              </a:spcBef>
              <a:spcAft>
                <a:spcPts val="0"/>
              </a:spcAft>
              <a:buClr>
                <a:srgbClr val="12B5EA"/>
              </a:buClr>
              <a:buSzPct val="100000"/>
              <a:buNone/>
              <a:defRPr sz="1050">
                <a:solidFill>
                  <a:srgbClr val="12B5EA"/>
                </a:solidFill>
              </a:defRPr>
            </a:lvl3pPr>
            <a:lvl4pPr lvl="3" rtl="0">
              <a:lnSpc>
                <a:spcPct val="100000"/>
              </a:lnSpc>
              <a:spcBef>
                <a:spcPts val="0"/>
              </a:spcBef>
              <a:spcAft>
                <a:spcPts val="0"/>
              </a:spcAft>
              <a:buClr>
                <a:srgbClr val="12B5EA"/>
              </a:buClr>
              <a:buSzPct val="100000"/>
              <a:buNone/>
              <a:defRPr sz="1050">
                <a:solidFill>
                  <a:srgbClr val="12B5EA"/>
                </a:solidFill>
              </a:defRPr>
            </a:lvl4pPr>
            <a:lvl5pPr lvl="4" rtl="0">
              <a:lnSpc>
                <a:spcPct val="100000"/>
              </a:lnSpc>
              <a:spcBef>
                <a:spcPts val="0"/>
              </a:spcBef>
              <a:spcAft>
                <a:spcPts val="0"/>
              </a:spcAft>
              <a:buClr>
                <a:srgbClr val="12B5EA"/>
              </a:buClr>
              <a:buSzPct val="100000"/>
              <a:buNone/>
              <a:defRPr sz="1050">
                <a:solidFill>
                  <a:srgbClr val="12B5EA"/>
                </a:solidFill>
              </a:defRPr>
            </a:lvl5pPr>
            <a:lvl6pPr lvl="5" rtl="0">
              <a:lnSpc>
                <a:spcPct val="100000"/>
              </a:lnSpc>
              <a:spcBef>
                <a:spcPts val="0"/>
              </a:spcBef>
              <a:spcAft>
                <a:spcPts val="0"/>
              </a:spcAft>
              <a:buClr>
                <a:srgbClr val="12B5EA"/>
              </a:buClr>
              <a:buSzPct val="100000"/>
              <a:buNone/>
              <a:defRPr sz="1050">
                <a:solidFill>
                  <a:srgbClr val="12B5EA"/>
                </a:solidFill>
              </a:defRPr>
            </a:lvl6pPr>
            <a:lvl7pPr lvl="6" rtl="0">
              <a:lnSpc>
                <a:spcPct val="100000"/>
              </a:lnSpc>
              <a:spcBef>
                <a:spcPts val="0"/>
              </a:spcBef>
              <a:spcAft>
                <a:spcPts val="0"/>
              </a:spcAft>
              <a:buClr>
                <a:srgbClr val="12B5EA"/>
              </a:buClr>
              <a:buSzPct val="100000"/>
              <a:buNone/>
              <a:defRPr sz="1050">
                <a:solidFill>
                  <a:srgbClr val="12B5EA"/>
                </a:solidFill>
              </a:defRPr>
            </a:lvl7pPr>
            <a:lvl8pPr lvl="7" rtl="0">
              <a:lnSpc>
                <a:spcPct val="100000"/>
              </a:lnSpc>
              <a:spcBef>
                <a:spcPts val="0"/>
              </a:spcBef>
              <a:spcAft>
                <a:spcPts val="0"/>
              </a:spcAft>
              <a:buClr>
                <a:srgbClr val="12B5EA"/>
              </a:buClr>
              <a:buSzPct val="100000"/>
              <a:buNone/>
              <a:defRPr sz="1050">
                <a:solidFill>
                  <a:srgbClr val="12B5EA"/>
                </a:solidFill>
              </a:defRPr>
            </a:lvl8pPr>
            <a:lvl9pPr lvl="8" rtl="0">
              <a:lnSpc>
                <a:spcPct val="100000"/>
              </a:lnSpc>
              <a:spcBef>
                <a:spcPts val="0"/>
              </a:spcBef>
              <a:spcAft>
                <a:spcPts val="0"/>
              </a:spcAft>
              <a:buClr>
                <a:srgbClr val="12B5EA"/>
              </a:buClr>
              <a:buSzPct val="100000"/>
              <a:buNone/>
              <a:defRPr sz="1050">
                <a:solidFill>
                  <a:srgbClr val="12B5EA"/>
                </a:solidFill>
              </a:defRPr>
            </a:lvl9pPr>
          </a:lstStyle>
          <a:p>
            <a:endParaRPr/>
          </a:p>
        </p:txBody>
      </p:sp>
      <p:cxnSp>
        <p:nvCxnSpPr>
          <p:cNvPr id="16" name="Shape 16"/>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17" name="Shape 17"/>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18" name="Shape 18"/>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chemeClr val="lt1"/>
              </a:buClr>
              <a:buSzPct val="100000"/>
              <a:buNone/>
              <a:defRPr sz="750" b="1">
                <a:solidFill>
                  <a:schemeClr val="lt1"/>
                </a:solidFill>
              </a:defRPr>
            </a:lvl1pPr>
            <a:lvl2pPr lvl="1" rtl="0">
              <a:lnSpc>
                <a:spcPct val="100000"/>
              </a:lnSpc>
              <a:spcBef>
                <a:spcPts val="0"/>
              </a:spcBef>
              <a:spcAft>
                <a:spcPts val="0"/>
              </a:spcAft>
              <a:buClr>
                <a:schemeClr val="lt1"/>
              </a:buClr>
              <a:buSzPct val="100000"/>
              <a:buNone/>
              <a:defRPr sz="1350" b="1">
                <a:solidFill>
                  <a:schemeClr val="lt1"/>
                </a:solidFill>
              </a:defRPr>
            </a:lvl2pPr>
            <a:lvl3pPr lvl="2" rtl="0">
              <a:lnSpc>
                <a:spcPct val="100000"/>
              </a:lnSpc>
              <a:spcBef>
                <a:spcPts val="0"/>
              </a:spcBef>
              <a:spcAft>
                <a:spcPts val="0"/>
              </a:spcAft>
              <a:buClr>
                <a:schemeClr val="lt1"/>
              </a:buClr>
              <a:buSzPct val="100000"/>
              <a:buNone/>
              <a:defRPr sz="1350" b="1">
                <a:solidFill>
                  <a:schemeClr val="lt1"/>
                </a:solidFill>
              </a:defRPr>
            </a:lvl3pPr>
            <a:lvl4pPr lvl="3" rtl="0">
              <a:lnSpc>
                <a:spcPct val="100000"/>
              </a:lnSpc>
              <a:spcBef>
                <a:spcPts val="0"/>
              </a:spcBef>
              <a:spcAft>
                <a:spcPts val="0"/>
              </a:spcAft>
              <a:buClr>
                <a:schemeClr val="lt1"/>
              </a:buClr>
              <a:buSzPct val="100000"/>
              <a:buNone/>
              <a:defRPr sz="1350" b="1">
                <a:solidFill>
                  <a:schemeClr val="lt1"/>
                </a:solidFill>
              </a:defRPr>
            </a:lvl4pPr>
            <a:lvl5pPr lvl="4" rtl="0">
              <a:lnSpc>
                <a:spcPct val="100000"/>
              </a:lnSpc>
              <a:spcBef>
                <a:spcPts val="0"/>
              </a:spcBef>
              <a:spcAft>
                <a:spcPts val="0"/>
              </a:spcAft>
              <a:buClr>
                <a:schemeClr val="lt1"/>
              </a:buClr>
              <a:buSzPct val="100000"/>
              <a:buNone/>
              <a:defRPr sz="1350" b="1">
                <a:solidFill>
                  <a:schemeClr val="lt1"/>
                </a:solidFill>
              </a:defRPr>
            </a:lvl5pPr>
            <a:lvl6pPr lvl="5" rtl="0">
              <a:lnSpc>
                <a:spcPct val="100000"/>
              </a:lnSpc>
              <a:spcBef>
                <a:spcPts val="0"/>
              </a:spcBef>
              <a:spcAft>
                <a:spcPts val="0"/>
              </a:spcAft>
              <a:buClr>
                <a:schemeClr val="lt1"/>
              </a:buClr>
              <a:buSzPct val="100000"/>
              <a:buNone/>
              <a:defRPr sz="1350" b="1">
                <a:solidFill>
                  <a:schemeClr val="lt1"/>
                </a:solidFill>
              </a:defRPr>
            </a:lvl6pPr>
            <a:lvl7pPr lvl="6" rtl="0">
              <a:lnSpc>
                <a:spcPct val="100000"/>
              </a:lnSpc>
              <a:spcBef>
                <a:spcPts val="0"/>
              </a:spcBef>
              <a:spcAft>
                <a:spcPts val="0"/>
              </a:spcAft>
              <a:buClr>
                <a:schemeClr val="lt1"/>
              </a:buClr>
              <a:buSzPct val="100000"/>
              <a:buNone/>
              <a:defRPr sz="1350" b="1">
                <a:solidFill>
                  <a:schemeClr val="lt1"/>
                </a:solidFill>
              </a:defRPr>
            </a:lvl7pPr>
            <a:lvl8pPr lvl="7" rtl="0">
              <a:lnSpc>
                <a:spcPct val="100000"/>
              </a:lnSpc>
              <a:spcBef>
                <a:spcPts val="0"/>
              </a:spcBef>
              <a:spcAft>
                <a:spcPts val="0"/>
              </a:spcAft>
              <a:buClr>
                <a:schemeClr val="lt1"/>
              </a:buClr>
              <a:buSzPct val="100000"/>
              <a:buNone/>
              <a:defRPr sz="1350" b="1">
                <a:solidFill>
                  <a:schemeClr val="lt1"/>
                </a:solidFill>
              </a:defRPr>
            </a:lvl8pPr>
            <a:lvl9pPr lvl="8" rtl="0">
              <a:lnSpc>
                <a:spcPct val="100000"/>
              </a:lnSpc>
              <a:spcBef>
                <a:spcPts val="0"/>
              </a:spcBef>
              <a:spcAft>
                <a:spcPts val="0"/>
              </a:spcAft>
              <a:buClr>
                <a:schemeClr val="lt1"/>
              </a:buClr>
              <a:buSzPct val="100000"/>
              <a:buNone/>
              <a:defRPr sz="1350" b="1">
                <a:solidFill>
                  <a:schemeClr val="lt1"/>
                </a:solidFill>
              </a:defRPr>
            </a:lvl9pPr>
          </a:lstStyle>
          <a:p>
            <a:endParaRPr/>
          </a:p>
        </p:txBody>
      </p:sp>
      <p:pic>
        <p:nvPicPr>
          <p:cNvPr id="19" name="Shape 19" descr="CS_reverse.png"/>
          <p:cNvPicPr preferRelativeResize="0"/>
          <p:nvPr/>
        </p:nvPicPr>
        <p:blipFill>
          <a:blip r:embed="rId2">
            <a:alphaModFix/>
          </a:blip>
          <a:stretch>
            <a:fillRect/>
          </a:stretch>
        </p:blipFill>
        <p:spPr>
          <a:xfrm>
            <a:off x="6215437" y="4782001"/>
            <a:ext cx="566419" cy="225325"/>
          </a:xfrm>
          <a:prstGeom prst="rect">
            <a:avLst/>
          </a:prstGeom>
          <a:noFill/>
          <a:ln>
            <a:noFill/>
          </a:ln>
        </p:spPr>
      </p:pic>
    </p:spTree>
    <p:extLst>
      <p:ext uri="{BB962C8B-B14F-4D97-AF65-F5344CB8AC3E}">
        <p14:creationId xmlns:p14="http://schemas.microsoft.com/office/powerpoint/2010/main" xmlns="" val="242559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Slide - green">
    <p:bg>
      <p:bgPr>
        <a:solidFill>
          <a:srgbClr val="86AF15"/>
        </a:solidFill>
        <a:effectLst/>
      </p:bgPr>
    </p:bg>
    <p:spTree>
      <p:nvGrpSpPr>
        <p:cNvPr id="1" name="Shape 20"/>
        <p:cNvGrpSpPr/>
        <p:nvPr/>
      </p:nvGrpSpPr>
      <p:grpSpPr>
        <a:xfrm>
          <a:off x="0" y="0"/>
          <a:ext cx="0" cy="0"/>
          <a:chOff x="0" y="0"/>
          <a:chExt cx="0" cy="0"/>
        </a:xfrm>
      </p:grpSpPr>
      <p:sp>
        <p:nvSpPr>
          <p:cNvPr id="21" name="Shape 21"/>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ct val="100000"/>
              <a:buNone/>
              <a:defRPr sz="1050">
                <a:solidFill>
                  <a:schemeClr val="lt1"/>
                </a:solidFill>
              </a:defRPr>
            </a:lvl1pPr>
            <a:lvl2pPr lvl="1" rtl="0">
              <a:lnSpc>
                <a:spcPct val="100000"/>
              </a:lnSpc>
              <a:spcBef>
                <a:spcPts val="0"/>
              </a:spcBef>
              <a:spcAft>
                <a:spcPts val="0"/>
              </a:spcAft>
              <a:buClr>
                <a:srgbClr val="12B5EA"/>
              </a:buClr>
              <a:buSzPct val="100000"/>
              <a:buNone/>
              <a:defRPr sz="1050">
                <a:solidFill>
                  <a:srgbClr val="12B5EA"/>
                </a:solidFill>
              </a:defRPr>
            </a:lvl2pPr>
            <a:lvl3pPr lvl="2" rtl="0">
              <a:lnSpc>
                <a:spcPct val="100000"/>
              </a:lnSpc>
              <a:spcBef>
                <a:spcPts val="0"/>
              </a:spcBef>
              <a:spcAft>
                <a:spcPts val="0"/>
              </a:spcAft>
              <a:buClr>
                <a:srgbClr val="12B5EA"/>
              </a:buClr>
              <a:buSzPct val="100000"/>
              <a:buNone/>
              <a:defRPr sz="1050">
                <a:solidFill>
                  <a:srgbClr val="12B5EA"/>
                </a:solidFill>
              </a:defRPr>
            </a:lvl3pPr>
            <a:lvl4pPr lvl="3" rtl="0">
              <a:lnSpc>
                <a:spcPct val="100000"/>
              </a:lnSpc>
              <a:spcBef>
                <a:spcPts val="0"/>
              </a:spcBef>
              <a:spcAft>
                <a:spcPts val="0"/>
              </a:spcAft>
              <a:buClr>
                <a:srgbClr val="12B5EA"/>
              </a:buClr>
              <a:buSzPct val="100000"/>
              <a:buNone/>
              <a:defRPr sz="1050">
                <a:solidFill>
                  <a:srgbClr val="12B5EA"/>
                </a:solidFill>
              </a:defRPr>
            </a:lvl4pPr>
            <a:lvl5pPr lvl="4" rtl="0">
              <a:lnSpc>
                <a:spcPct val="100000"/>
              </a:lnSpc>
              <a:spcBef>
                <a:spcPts val="0"/>
              </a:spcBef>
              <a:spcAft>
                <a:spcPts val="0"/>
              </a:spcAft>
              <a:buClr>
                <a:srgbClr val="12B5EA"/>
              </a:buClr>
              <a:buSzPct val="100000"/>
              <a:buNone/>
              <a:defRPr sz="1050">
                <a:solidFill>
                  <a:srgbClr val="12B5EA"/>
                </a:solidFill>
              </a:defRPr>
            </a:lvl5pPr>
            <a:lvl6pPr lvl="5" rtl="0">
              <a:lnSpc>
                <a:spcPct val="100000"/>
              </a:lnSpc>
              <a:spcBef>
                <a:spcPts val="0"/>
              </a:spcBef>
              <a:spcAft>
                <a:spcPts val="0"/>
              </a:spcAft>
              <a:buClr>
                <a:srgbClr val="12B5EA"/>
              </a:buClr>
              <a:buSzPct val="100000"/>
              <a:buNone/>
              <a:defRPr sz="1050">
                <a:solidFill>
                  <a:srgbClr val="12B5EA"/>
                </a:solidFill>
              </a:defRPr>
            </a:lvl6pPr>
            <a:lvl7pPr lvl="6" rtl="0">
              <a:lnSpc>
                <a:spcPct val="100000"/>
              </a:lnSpc>
              <a:spcBef>
                <a:spcPts val="0"/>
              </a:spcBef>
              <a:spcAft>
                <a:spcPts val="0"/>
              </a:spcAft>
              <a:buClr>
                <a:srgbClr val="12B5EA"/>
              </a:buClr>
              <a:buSzPct val="100000"/>
              <a:buNone/>
              <a:defRPr sz="1050">
                <a:solidFill>
                  <a:srgbClr val="12B5EA"/>
                </a:solidFill>
              </a:defRPr>
            </a:lvl7pPr>
            <a:lvl8pPr lvl="7" rtl="0">
              <a:lnSpc>
                <a:spcPct val="100000"/>
              </a:lnSpc>
              <a:spcBef>
                <a:spcPts val="0"/>
              </a:spcBef>
              <a:spcAft>
                <a:spcPts val="0"/>
              </a:spcAft>
              <a:buClr>
                <a:srgbClr val="12B5EA"/>
              </a:buClr>
              <a:buSzPct val="100000"/>
              <a:buNone/>
              <a:defRPr sz="1050">
                <a:solidFill>
                  <a:srgbClr val="12B5EA"/>
                </a:solidFill>
              </a:defRPr>
            </a:lvl8pPr>
            <a:lvl9pPr lvl="8" rtl="0">
              <a:lnSpc>
                <a:spcPct val="100000"/>
              </a:lnSpc>
              <a:spcBef>
                <a:spcPts val="0"/>
              </a:spcBef>
              <a:spcAft>
                <a:spcPts val="0"/>
              </a:spcAft>
              <a:buClr>
                <a:srgbClr val="12B5EA"/>
              </a:buClr>
              <a:buSzPct val="100000"/>
              <a:buNone/>
              <a:defRPr sz="1050">
                <a:solidFill>
                  <a:srgbClr val="12B5EA"/>
                </a:solidFill>
              </a:defRPr>
            </a:lvl9pPr>
          </a:lstStyle>
          <a:p>
            <a:endParaRPr/>
          </a:p>
        </p:txBody>
      </p:sp>
      <p:cxnSp>
        <p:nvCxnSpPr>
          <p:cNvPr id="22" name="Shape 22"/>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23" name="Shape 23"/>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24" name="Shape 24"/>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chemeClr val="lt1"/>
              </a:buClr>
              <a:buSzPct val="100000"/>
              <a:buNone/>
              <a:defRPr sz="750" b="1">
                <a:solidFill>
                  <a:schemeClr val="lt1"/>
                </a:solidFill>
              </a:defRPr>
            </a:lvl1pPr>
            <a:lvl2pPr lvl="1" rtl="0">
              <a:lnSpc>
                <a:spcPct val="100000"/>
              </a:lnSpc>
              <a:spcBef>
                <a:spcPts val="0"/>
              </a:spcBef>
              <a:spcAft>
                <a:spcPts val="0"/>
              </a:spcAft>
              <a:buClr>
                <a:schemeClr val="lt1"/>
              </a:buClr>
              <a:buSzPct val="100000"/>
              <a:buNone/>
              <a:defRPr sz="1350" b="1">
                <a:solidFill>
                  <a:schemeClr val="lt1"/>
                </a:solidFill>
              </a:defRPr>
            </a:lvl2pPr>
            <a:lvl3pPr lvl="2" rtl="0">
              <a:lnSpc>
                <a:spcPct val="100000"/>
              </a:lnSpc>
              <a:spcBef>
                <a:spcPts val="0"/>
              </a:spcBef>
              <a:spcAft>
                <a:spcPts val="0"/>
              </a:spcAft>
              <a:buClr>
                <a:schemeClr val="lt1"/>
              </a:buClr>
              <a:buSzPct val="100000"/>
              <a:buNone/>
              <a:defRPr sz="1350" b="1">
                <a:solidFill>
                  <a:schemeClr val="lt1"/>
                </a:solidFill>
              </a:defRPr>
            </a:lvl3pPr>
            <a:lvl4pPr lvl="3" rtl="0">
              <a:lnSpc>
                <a:spcPct val="100000"/>
              </a:lnSpc>
              <a:spcBef>
                <a:spcPts val="0"/>
              </a:spcBef>
              <a:spcAft>
                <a:spcPts val="0"/>
              </a:spcAft>
              <a:buClr>
                <a:schemeClr val="lt1"/>
              </a:buClr>
              <a:buSzPct val="100000"/>
              <a:buNone/>
              <a:defRPr sz="1350" b="1">
                <a:solidFill>
                  <a:schemeClr val="lt1"/>
                </a:solidFill>
              </a:defRPr>
            </a:lvl4pPr>
            <a:lvl5pPr lvl="4" rtl="0">
              <a:lnSpc>
                <a:spcPct val="100000"/>
              </a:lnSpc>
              <a:spcBef>
                <a:spcPts val="0"/>
              </a:spcBef>
              <a:spcAft>
                <a:spcPts val="0"/>
              </a:spcAft>
              <a:buClr>
                <a:schemeClr val="lt1"/>
              </a:buClr>
              <a:buSzPct val="100000"/>
              <a:buNone/>
              <a:defRPr sz="1350" b="1">
                <a:solidFill>
                  <a:schemeClr val="lt1"/>
                </a:solidFill>
              </a:defRPr>
            </a:lvl5pPr>
            <a:lvl6pPr lvl="5" rtl="0">
              <a:lnSpc>
                <a:spcPct val="100000"/>
              </a:lnSpc>
              <a:spcBef>
                <a:spcPts val="0"/>
              </a:spcBef>
              <a:spcAft>
                <a:spcPts val="0"/>
              </a:spcAft>
              <a:buClr>
                <a:schemeClr val="lt1"/>
              </a:buClr>
              <a:buSzPct val="100000"/>
              <a:buNone/>
              <a:defRPr sz="1350" b="1">
                <a:solidFill>
                  <a:schemeClr val="lt1"/>
                </a:solidFill>
              </a:defRPr>
            </a:lvl6pPr>
            <a:lvl7pPr lvl="6" rtl="0">
              <a:lnSpc>
                <a:spcPct val="100000"/>
              </a:lnSpc>
              <a:spcBef>
                <a:spcPts val="0"/>
              </a:spcBef>
              <a:spcAft>
                <a:spcPts val="0"/>
              </a:spcAft>
              <a:buClr>
                <a:schemeClr val="lt1"/>
              </a:buClr>
              <a:buSzPct val="100000"/>
              <a:buNone/>
              <a:defRPr sz="1350" b="1">
                <a:solidFill>
                  <a:schemeClr val="lt1"/>
                </a:solidFill>
              </a:defRPr>
            </a:lvl7pPr>
            <a:lvl8pPr lvl="7" rtl="0">
              <a:lnSpc>
                <a:spcPct val="100000"/>
              </a:lnSpc>
              <a:spcBef>
                <a:spcPts val="0"/>
              </a:spcBef>
              <a:spcAft>
                <a:spcPts val="0"/>
              </a:spcAft>
              <a:buClr>
                <a:schemeClr val="lt1"/>
              </a:buClr>
              <a:buSzPct val="100000"/>
              <a:buNone/>
              <a:defRPr sz="1350" b="1">
                <a:solidFill>
                  <a:schemeClr val="lt1"/>
                </a:solidFill>
              </a:defRPr>
            </a:lvl8pPr>
            <a:lvl9pPr lvl="8" rtl="0">
              <a:lnSpc>
                <a:spcPct val="100000"/>
              </a:lnSpc>
              <a:spcBef>
                <a:spcPts val="0"/>
              </a:spcBef>
              <a:spcAft>
                <a:spcPts val="0"/>
              </a:spcAft>
              <a:buClr>
                <a:schemeClr val="lt1"/>
              </a:buClr>
              <a:buSzPct val="100000"/>
              <a:buNone/>
              <a:defRPr sz="1350" b="1">
                <a:solidFill>
                  <a:schemeClr val="lt1"/>
                </a:solidFill>
              </a:defRPr>
            </a:lvl9pPr>
          </a:lstStyle>
          <a:p>
            <a:endParaRPr/>
          </a:p>
        </p:txBody>
      </p:sp>
      <p:pic>
        <p:nvPicPr>
          <p:cNvPr id="25" name="Shape 25" descr="CS_reverse.png"/>
          <p:cNvPicPr preferRelativeResize="0"/>
          <p:nvPr/>
        </p:nvPicPr>
        <p:blipFill>
          <a:blip r:embed="rId2">
            <a:alphaModFix/>
          </a:blip>
          <a:stretch>
            <a:fillRect/>
          </a:stretch>
        </p:blipFill>
        <p:spPr>
          <a:xfrm>
            <a:off x="6215437" y="4782001"/>
            <a:ext cx="566419" cy="225325"/>
          </a:xfrm>
          <a:prstGeom prst="rect">
            <a:avLst/>
          </a:prstGeom>
          <a:noFill/>
          <a:ln>
            <a:noFill/>
          </a:ln>
        </p:spPr>
      </p:pic>
    </p:spTree>
    <p:extLst>
      <p:ext uri="{BB962C8B-B14F-4D97-AF65-F5344CB8AC3E}">
        <p14:creationId xmlns:p14="http://schemas.microsoft.com/office/powerpoint/2010/main" xmlns="" val="124134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artwork">
    <p:spTree>
      <p:nvGrpSpPr>
        <p:cNvPr id="1" name=""/>
        <p:cNvGrpSpPr/>
        <p:nvPr/>
      </p:nvGrpSpPr>
      <p:grpSpPr>
        <a:xfrm>
          <a:off x="0" y="0"/>
          <a:ext cx="0" cy="0"/>
          <a:chOff x="0" y="0"/>
          <a:chExt cx="0" cy="0"/>
        </a:xfrm>
      </p:grpSpPr>
      <p:sp>
        <p:nvSpPr>
          <p:cNvPr id="15" name="Rectangle 14"/>
          <p:cNvSpPr/>
          <p:nvPr userDrawn="1"/>
        </p:nvSpPr>
        <p:spPr>
          <a:xfrm>
            <a:off x="0" y="771525"/>
            <a:ext cx="6858000" cy="36004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1"/>
          </a:p>
        </p:txBody>
      </p:sp>
      <p:sp>
        <p:nvSpPr>
          <p:cNvPr id="4" name="Rectangle 3"/>
          <p:cNvSpPr/>
          <p:nvPr userDrawn="1"/>
        </p:nvSpPr>
        <p:spPr>
          <a:xfrm>
            <a:off x="0" y="771525"/>
            <a:ext cx="296652" cy="3600450"/>
          </a:xfrm>
          <a:prstGeom prst="rect">
            <a:avLst/>
          </a:prstGeom>
          <a:solidFill>
            <a:srgbClr val="B91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1"/>
          </a:p>
        </p:txBody>
      </p:sp>
      <p:sp>
        <p:nvSpPr>
          <p:cNvPr id="13" name="Content Placeholder 2"/>
          <p:cNvSpPr>
            <a:spLocks noGrp="1"/>
          </p:cNvSpPr>
          <p:nvPr>
            <p:ph idx="10"/>
          </p:nvPr>
        </p:nvSpPr>
        <p:spPr>
          <a:xfrm rot="16200000">
            <a:off x="-1651899" y="2423424"/>
            <a:ext cx="3600450" cy="296652"/>
          </a:xfrm>
        </p:spPr>
        <p:txBody>
          <a:bodyPr anchor="ctr">
            <a:normAutofit/>
          </a:bodyPr>
          <a:lstStyle>
            <a:lvl1pPr marL="0" indent="0" algn="ctr">
              <a:buNone/>
              <a:defRPr sz="1051"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891"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83"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74"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566"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45325" y="4569975"/>
            <a:ext cx="381525" cy="322771"/>
          </a:xfrm>
          <a:prstGeom prst="rect">
            <a:avLst/>
          </a:prstGeom>
        </p:spPr>
      </p:pic>
      <p:sp>
        <p:nvSpPr>
          <p:cNvPr id="8" name="Title 1"/>
          <p:cNvSpPr>
            <a:spLocks noGrp="1"/>
          </p:cNvSpPr>
          <p:nvPr>
            <p:ph type="title"/>
          </p:nvPr>
        </p:nvSpPr>
        <p:spPr>
          <a:xfrm>
            <a:off x="372666" y="3"/>
            <a:ext cx="6142434" cy="771525"/>
          </a:xfrm>
        </p:spPr>
        <p:txBody>
          <a:bodyPr anchor="ctr">
            <a:normAutofit/>
          </a:bodyPr>
          <a:lstStyle>
            <a:lvl1pPr algn="ctr">
              <a:defRPr sz="1800" spc="-37"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xmlns="" val="243418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Slide - blue">
    <p:bg>
      <p:bgPr>
        <a:solidFill>
          <a:srgbClr val="12B5EA"/>
        </a:solidFill>
        <a:effectLst/>
      </p:bgPr>
    </p:bg>
    <p:spTree>
      <p:nvGrpSpPr>
        <p:cNvPr id="1" name="Shape 26"/>
        <p:cNvGrpSpPr/>
        <p:nvPr/>
      </p:nvGrpSpPr>
      <p:grpSpPr>
        <a:xfrm>
          <a:off x="0" y="0"/>
          <a:ext cx="0" cy="0"/>
          <a:chOff x="0" y="0"/>
          <a:chExt cx="0" cy="0"/>
        </a:xfrm>
      </p:grpSpPr>
      <p:sp>
        <p:nvSpPr>
          <p:cNvPr id="27" name="Shape 27"/>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ct val="100000"/>
              <a:buNone/>
              <a:defRPr sz="1050">
                <a:solidFill>
                  <a:schemeClr val="lt1"/>
                </a:solidFill>
              </a:defRPr>
            </a:lvl1pPr>
            <a:lvl2pPr lvl="1" rtl="0">
              <a:lnSpc>
                <a:spcPct val="100000"/>
              </a:lnSpc>
              <a:spcBef>
                <a:spcPts val="0"/>
              </a:spcBef>
              <a:spcAft>
                <a:spcPts val="0"/>
              </a:spcAft>
              <a:buClr>
                <a:srgbClr val="12B5EA"/>
              </a:buClr>
              <a:buSzPct val="100000"/>
              <a:buNone/>
              <a:defRPr sz="1050">
                <a:solidFill>
                  <a:srgbClr val="12B5EA"/>
                </a:solidFill>
              </a:defRPr>
            </a:lvl2pPr>
            <a:lvl3pPr lvl="2" rtl="0">
              <a:lnSpc>
                <a:spcPct val="100000"/>
              </a:lnSpc>
              <a:spcBef>
                <a:spcPts val="0"/>
              </a:spcBef>
              <a:spcAft>
                <a:spcPts val="0"/>
              </a:spcAft>
              <a:buClr>
                <a:srgbClr val="12B5EA"/>
              </a:buClr>
              <a:buSzPct val="100000"/>
              <a:buNone/>
              <a:defRPr sz="1050">
                <a:solidFill>
                  <a:srgbClr val="12B5EA"/>
                </a:solidFill>
              </a:defRPr>
            </a:lvl3pPr>
            <a:lvl4pPr lvl="3" rtl="0">
              <a:lnSpc>
                <a:spcPct val="100000"/>
              </a:lnSpc>
              <a:spcBef>
                <a:spcPts val="0"/>
              </a:spcBef>
              <a:spcAft>
                <a:spcPts val="0"/>
              </a:spcAft>
              <a:buClr>
                <a:srgbClr val="12B5EA"/>
              </a:buClr>
              <a:buSzPct val="100000"/>
              <a:buNone/>
              <a:defRPr sz="1050">
                <a:solidFill>
                  <a:srgbClr val="12B5EA"/>
                </a:solidFill>
              </a:defRPr>
            </a:lvl4pPr>
            <a:lvl5pPr lvl="4" rtl="0">
              <a:lnSpc>
                <a:spcPct val="100000"/>
              </a:lnSpc>
              <a:spcBef>
                <a:spcPts val="0"/>
              </a:spcBef>
              <a:spcAft>
                <a:spcPts val="0"/>
              </a:spcAft>
              <a:buClr>
                <a:srgbClr val="12B5EA"/>
              </a:buClr>
              <a:buSzPct val="100000"/>
              <a:buNone/>
              <a:defRPr sz="1050">
                <a:solidFill>
                  <a:srgbClr val="12B5EA"/>
                </a:solidFill>
              </a:defRPr>
            </a:lvl5pPr>
            <a:lvl6pPr lvl="5" rtl="0">
              <a:lnSpc>
                <a:spcPct val="100000"/>
              </a:lnSpc>
              <a:spcBef>
                <a:spcPts val="0"/>
              </a:spcBef>
              <a:spcAft>
                <a:spcPts val="0"/>
              </a:spcAft>
              <a:buClr>
                <a:srgbClr val="12B5EA"/>
              </a:buClr>
              <a:buSzPct val="100000"/>
              <a:buNone/>
              <a:defRPr sz="1050">
                <a:solidFill>
                  <a:srgbClr val="12B5EA"/>
                </a:solidFill>
              </a:defRPr>
            </a:lvl6pPr>
            <a:lvl7pPr lvl="6" rtl="0">
              <a:lnSpc>
                <a:spcPct val="100000"/>
              </a:lnSpc>
              <a:spcBef>
                <a:spcPts val="0"/>
              </a:spcBef>
              <a:spcAft>
                <a:spcPts val="0"/>
              </a:spcAft>
              <a:buClr>
                <a:srgbClr val="12B5EA"/>
              </a:buClr>
              <a:buSzPct val="100000"/>
              <a:buNone/>
              <a:defRPr sz="1050">
                <a:solidFill>
                  <a:srgbClr val="12B5EA"/>
                </a:solidFill>
              </a:defRPr>
            </a:lvl7pPr>
            <a:lvl8pPr lvl="7" rtl="0">
              <a:lnSpc>
                <a:spcPct val="100000"/>
              </a:lnSpc>
              <a:spcBef>
                <a:spcPts val="0"/>
              </a:spcBef>
              <a:spcAft>
                <a:spcPts val="0"/>
              </a:spcAft>
              <a:buClr>
                <a:srgbClr val="12B5EA"/>
              </a:buClr>
              <a:buSzPct val="100000"/>
              <a:buNone/>
              <a:defRPr sz="1050">
                <a:solidFill>
                  <a:srgbClr val="12B5EA"/>
                </a:solidFill>
              </a:defRPr>
            </a:lvl8pPr>
            <a:lvl9pPr lvl="8" rtl="0">
              <a:lnSpc>
                <a:spcPct val="100000"/>
              </a:lnSpc>
              <a:spcBef>
                <a:spcPts val="0"/>
              </a:spcBef>
              <a:spcAft>
                <a:spcPts val="0"/>
              </a:spcAft>
              <a:buClr>
                <a:srgbClr val="12B5EA"/>
              </a:buClr>
              <a:buSzPct val="100000"/>
              <a:buNone/>
              <a:defRPr sz="1050">
                <a:solidFill>
                  <a:srgbClr val="12B5EA"/>
                </a:solidFill>
              </a:defRPr>
            </a:lvl9pPr>
          </a:lstStyle>
          <a:p>
            <a:endParaRPr/>
          </a:p>
        </p:txBody>
      </p:sp>
      <p:cxnSp>
        <p:nvCxnSpPr>
          <p:cNvPr id="28" name="Shape 28"/>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29" name="Shape 29"/>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30" name="Shape 30"/>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chemeClr val="lt1"/>
              </a:buClr>
              <a:buSzPct val="100000"/>
              <a:buNone/>
              <a:defRPr sz="750" b="1">
                <a:solidFill>
                  <a:schemeClr val="lt1"/>
                </a:solidFill>
              </a:defRPr>
            </a:lvl1pPr>
            <a:lvl2pPr lvl="1" rtl="0">
              <a:lnSpc>
                <a:spcPct val="100000"/>
              </a:lnSpc>
              <a:spcBef>
                <a:spcPts val="0"/>
              </a:spcBef>
              <a:spcAft>
                <a:spcPts val="0"/>
              </a:spcAft>
              <a:buClr>
                <a:schemeClr val="lt1"/>
              </a:buClr>
              <a:buSzPct val="100000"/>
              <a:buNone/>
              <a:defRPr sz="1350" b="1">
                <a:solidFill>
                  <a:schemeClr val="lt1"/>
                </a:solidFill>
              </a:defRPr>
            </a:lvl2pPr>
            <a:lvl3pPr lvl="2" rtl="0">
              <a:lnSpc>
                <a:spcPct val="100000"/>
              </a:lnSpc>
              <a:spcBef>
                <a:spcPts val="0"/>
              </a:spcBef>
              <a:spcAft>
                <a:spcPts val="0"/>
              </a:spcAft>
              <a:buClr>
                <a:schemeClr val="lt1"/>
              </a:buClr>
              <a:buSzPct val="100000"/>
              <a:buNone/>
              <a:defRPr sz="1350" b="1">
                <a:solidFill>
                  <a:schemeClr val="lt1"/>
                </a:solidFill>
              </a:defRPr>
            </a:lvl3pPr>
            <a:lvl4pPr lvl="3" rtl="0">
              <a:lnSpc>
                <a:spcPct val="100000"/>
              </a:lnSpc>
              <a:spcBef>
                <a:spcPts val="0"/>
              </a:spcBef>
              <a:spcAft>
                <a:spcPts val="0"/>
              </a:spcAft>
              <a:buClr>
                <a:schemeClr val="lt1"/>
              </a:buClr>
              <a:buSzPct val="100000"/>
              <a:buNone/>
              <a:defRPr sz="1350" b="1">
                <a:solidFill>
                  <a:schemeClr val="lt1"/>
                </a:solidFill>
              </a:defRPr>
            </a:lvl4pPr>
            <a:lvl5pPr lvl="4" rtl="0">
              <a:lnSpc>
                <a:spcPct val="100000"/>
              </a:lnSpc>
              <a:spcBef>
                <a:spcPts val="0"/>
              </a:spcBef>
              <a:spcAft>
                <a:spcPts val="0"/>
              </a:spcAft>
              <a:buClr>
                <a:schemeClr val="lt1"/>
              </a:buClr>
              <a:buSzPct val="100000"/>
              <a:buNone/>
              <a:defRPr sz="1350" b="1">
                <a:solidFill>
                  <a:schemeClr val="lt1"/>
                </a:solidFill>
              </a:defRPr>
            </a:lvl5pPr>
            <a:lvl6pPr lvl="5" rtl="0">
              <a:lnSpc>
                <a:spcPct val="100000"/>
              </a:lnSpc>
              <a:spcBef>
                <a:spcPts val="0"/>
              </a:spcBef>
              <a:spcAft>
                <a:spcPts val="0"/>
              </a:spcAft>
              <a:buClr>
                <a:schemeClr val="lt1"/>
              </a:buClr>
              <a:buSzPct val="100000"/>
              <a:buNone/>
              <a:defRPr sz="1350" b="1">
                <a:solidFill>
                  <a:schemeClr val="lt1"/>
                </a:solidFill>
              </a:defRPr>
            </a:lvl6pPr>
            <a:lvl7pPr lvl="6" rtl="0">
              <a:lnSpc>
                <a:spcPct val="100000"/>
              </a:lnSpc>
              <a:spcBef>
                <a:spcPts val="0"/>
              </a:spcBef>
              <a:spcAft>
                <a:spcPts val="0"/>
              </a:spcAft>
              <a:buClr>
                <a:schemeClr val="lt1"/>
              </a:buClr>
              <a:buSzPct val="100000"/>
              <a:buNone/>
              <a:defRPr sz="1350" b="1">
                <a:solidFill>
                  <a:schemeClr val="lt1"/>
                </a:solidFill>
              </a:defRPr>
            </a:lvl7pPr>
            <a:lvl8pPr lvl="7" rtl="0">
              <a:lnSpc>
                <a:spcPct val="100000"/>
              </a:lnSpc>
              <a:spcBef>
                <a:spcPts val="0"/>
              </a:spcBef>
              <a:spcAft>
                <a:spcPts val="0"/>
              </a:spcAft>
              <a:buClr>
                <a:schemeClr val="lt1"/>
              </a:buClr>
              <a:buSzPct val="100000"/>
              <a:buNone/>
              <a:defRPr sz="1350" b="1">
                <a:solidFill>
                  <a:schemeClr val="lt1"/>
                </a:solidFill>
              </a:defRPr>
            </a:lvl8pPr>
            <a:lvl9pPr lvl="8" rtl="0">
              <a:lnSpc>
                <a:spcPct val="100000"/>
              </a:lnSpc>
              <a:spcBef>
                <a:spcPts val="0"/>
              </a:spcBef>
              <a:spcAft>
                <a:spcPts val="0"/>
              </a:spcAft>
              <a:buClr>
                <a:schemeClr val="lt1"/>
              </a:buClr>
              <a:buSzPct val="100000"/>
              <a:buNone/>
              <a:defRPr sz="1350" b="1">
                <a:solidFill>
                  <a:schemeClr val="lt1"/>
                </a:solidFill>
              </a:defRPr>
            </a:lvl9pPr>
          </a:lstStyle>
          <a:p>
            <a:endParaRPr/>
          </a:p>
        </p:txBody>
      </p:sp>
      <p:pic>
        <p:nvPicPr>
          <p:cNvPr id="31" name="Shape 31" descr="CS_reverse.png"/>
          <p:cNvPicPr preferRelativeResize="0"/>
          <p:nvPr/>
        </p:nvPicPr>
        <p:blipFill>
          <a:blip r:embed="rId2">
            <a:alphaModFix/>
          </a:blip>
          <a:stretch>
            <a:fillRect/>
          </a:stretch>
        </p:blipFill>
        <p:spPr>
          <a:xfrm>
            <a:off x="6215437" y="4782001"/>
            <a:ext cx="566419" cy="225325"/>
          </a:xfrm>
          <a:prstGeom prst="rect">
            <a:avLst/>
          </a:prstGeom>
          <a:noFill/>
          <a:ln>
            <a:noFill/>
          </a:ln>
        </p:spPr>
      </p:pic>
    </p:spTree>
    <p:extLst>
      <p:ext uri="{BB962C8B-B14F-4D97-AF65-F5344CB8AC3E}">
        <p14:creationId xmlns:p14="http://schemas.microsoft.com/office/powerpoint/2010/main" xmlns="" val="55976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 orange">
    <p:bg>
      <p:bgPr>
        <a:solidFill>
          <a:schemeClr val="dk1"/>
        </a:solidFill>
        <a:effectLst/>
      </p:bgPr>
    </p:bg>
    <p:spTree>
      <p:nvGrpSpPr>
        <p:cNvPr id="1" name="Shape 32"/>
        <p:cNvGrpSpPr/>
        <p:nvPr/>
      </p:nvGrpSpPr>
      <p:grpSpPr>
        <a:xfrm>
          <a:off x="0" y="0"/>
          <a:ext cx="0" cy="0"/>
          <a:chOff x="0" y="0"/>
          <a:chExt cx="0" cy="0"/>
        </a:xfrm>
      </p:grpSpPr>
      <p:cxnSp>
        <p:nvCxnSpPr>
          <p:cNvPr id="33" name="Shape 33"/>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34" name="Shape 34"/>
          <p:cNvSpPr txBox="1">
            <a:spLocks noGrp="1"/>
          </p:cNvSpPr>
          <p:nvPr>
            <p:ph type="title"/>
          </p:nvPr>
        </p:nvSpPr>
        <p:spPr>
          <a:xfrm>
            <a:off x="304819" y="2117650"/>
            <a:ext cx="6222600" cy="676800"/>
          </a:xfrm>
          <a:prstGeom prst="rect">
            <a:avLst/>
          </a:prstGeom>
        </p:spPr>
        <p:txBody>
          <a:bodyPr wrap="square" lIns="91425" tIns="91425" rIns="91425" bIns="91425" anchor="b" anchorCtr="0"/>
          <a:lstStyle>
            <a:lvl1pPr lvl="0" algn="r"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35" name="Shape 35"/>
          <p:cNvSpPr txBox="1">
            <a:spLocks noGrp="1"/>
          </p:cNvSpPr>
          <p:nvPr>
            <p:ph type="subTitle" idx="1"/>
          </p:nvPr>
        </p:nvSpPr>
        <p:spPr>
          <a:xfrm>
            <a:off x="284906" y="2698325"/>
            <a:ext cx="6242625" cy="393600"/>
          </a:xfrm>
          <a:prstGeom prst="rect">
            <a:avLst/>
          </a:prstGeom>
        </p:spPr>
        <p:txBody>
          <a:bodyPr wrap="square" lIns="91425" tIns="91425" rIns="91425" bIns="91425" anchor="t" anchorCtr="0"/>
          <a:lstStyle>
            <a:lvl1pPr lvl="0" algn="r" rtl="0">
              <a:lnSpc>
                <a:spcPct val="100000"/>
              </a:lnSpc>
              <a:spcBef>
                <a:spcPts val="0"/>
              </a:spcBef>
              <a:spcAft>
                <a:spcPts val="0"/>
              </a:spcAft>
              <a:buClr>
                <a:schemeClr val="lt1"/>
              </a:buClr>
              <a:buSzPct val="100000"/>
              <a:buNone/>
              <a:defRPr sz="1050">
                <a:solidFill>
                  <a:schemeClr val="lt1"/>
                </a:solidFill>
              </a:defRPr>
            </a:lvl1pPr>
            <a:lvl2pPr lvl="1" rtl="0">
              <a:lnSpc>
                <a:spcPct val="100000"/>
              </a:lnSpc>
              <a:spcBef>
                <a:spcPts val="0"/>
              </a:spcBef>
              <a:spcAft>
                <a:spcPts val="0"/>
              </a:spcAft>
              <a:buClr>
                <a:schemeClr val="lt1"/>
              </a:buClr>
              <a:buSzPct val="100000"/>
              <a:buNone/>
              <a:defRPr sz="1350">
                <a:solidFill>
                  <a:schemeClr val="lt1"/>
                </a:solidFill>
              </a:defRPr>
            </a:lvl2pPr>
            <a:lvl3pPr lvl="2" rtl="0">
              <a:lnSpc>
                <a:spcPct val="100000"/>
              </a:lnSpc>
              <a:spcBef>
                <a:spcPts val="0"/>
              </a:spcBef>
              <a:spcAft>
                <a:spcPts val="0"/>
              </a:spcAft>
              <a:buClr>
                <a:schemeClr val="lt1"/>
              </a:buClr>
              <a:buSzPct val="100000"/>
              <a:buNone/>
              <a:defRPr sz="1350">
                <a:solidFill>
                  <a:schemeClr val="lt1"/>
                </a:solidFill>
              </a:defRPr>
            </a:lvl3pPr>
            <a:lvl4pPr lvl="3" rtl="0">
              <a:lnSpc>
                <a:spcPct val="100000"/>
              </a:lnSpc>
              <a:spcBef>
                <a:spcPts val="0"/>
              </a:spcBef>
              <a:spcAft>
                <a:spcPts val="0"/>
              </a:spcAft>
              <a:buClr>
                <a:schemeClr val="lt1"/>
              </a:buClr>
              <a:buSzPct val="100000"/>
              <a:buNone/>
              <a:defRPr sz="1350">
                <a:solidFill>
                  <a:schemeClr val="lt1"/>
                </a:solidFill>
              </a:defRPr>
            </a:lvl4pPr>
            <a:lvl5pPr lvl="4" rtl="0">
              <a:lnSpc>
                <a:spcPct val="100000"/>
              </a:lnSpc>
              <a:spcBef>
                <a:spcPts val="0"/>
              </a:spcBef>
              <a:spcAft>
                <a:spcPts val="0"/>
              </a:spcAft>
              <a:buClr>
                <a:schemeClr val="lt1"/>
              </a:buClr>
              <a:buSzPct val="100000"/>
              <a:buNone/>
              <a:defRPr sz="1350">
                <a:solidFill>
                  <a:schemeClr val="lt1"/>
                </a:solidFill>
              </a:defRPr>
            </a:lvl5pPr>
            <a:lvl6pPr lvl="5" rtl="0">
              <a:lnSpc>
                <a:spcPct val="100000"/>
              </a:lnSpc>
              <a:spcBef>
                <a:spcPts val="0"/>
              </a:spcBef>
              <a:spcAft>
                <a:spcPts val="0"/>
              </a:spcAft>
              <a:buClr>
                <a:schemeClr val="lt1"/>
              </a:buClr>
              <a:buSzPct val="100000"/>
              <a:buNone/>
              <a:defRPr sz="1350">
                <a:solidFill>
                  <a:schemeClr val="lt1"/>
                </a:solidFill>
              </a:defRPr>
            </a:lvl6pPr>
            <a:lvl7pPr lvl="6" rtl="0">
              <a:lnSpc>
                <a:spcPct val="100000"/>
              </a:lnSpc>
              <a:spcBef>
                <a:spcPts val="0"/>
              </a:spcBef>
              <a:spcAft>
                <a:spcPts val="0"/>
              </a:spcAft>
              <a:buClr>
                <a:schemeClr val="lt1"/>
              </a:buClr>
              <a:buSzPct val="100000"/>
              <a:buNone/>
              <a:defRPr sz="1350">
                <a:solidFill>
                  <a:schemeClr val="lt1"/>
                </a:solidFill>
              </a:defRPr>
            </a:lvl7pPr>
            <a:lvl8pPr lvl="7" rtl="0">
              <a:lnSpc>
                <a:spcPct val="100000"/>
              </a:lnSpc>
              <a:spcBef>
                <a:spcPts val="0"/>
              </a:spcBef>
              <a:spcAft>
                <a:spcPts val="0"/>
              </a:spcAft>
              <a:buClr>
                <a:schemeClr val="lt1"/>
              </a:buClr>
              <a:buSzPct val="100000"/>
              <a:buNone/>
              <a:defRPr sz="1350">
                <a:solidFill>
                  <a:schemeClr val="lt1"/>
                </a:solidFill>
              </a:defRPr>
            </a:lvl8pPr>
            <a:lvl9pPr lvl="8" rtl="0">
              <a:lnSpc>
                <a:spcPct val="100000"/>
              </a:lnSpc>
              <a:spcBef>
                <a:spcPts val="0"/>
              </a:spcBef>
              <a:spcAft>
                <a:spcPts val="0"/>
              </a:spcAft>
              <a:buClr>
                <a:schemeClr val="lt1"/>
              </a:buClr>
              <a:buSzPct val="100000"/>
              <a:buNone/>
              <a:defRPr sz="1350">
                <a:solidFill>
                  <a:schemeClr val="lt1"/>
                </a:solidFill>
              </a:defRPr>
            </a:lvl9pPr>
          </a:lstStyle>
          <a:p>
            <a:endParaRPr/>
          </a:p>
        </p:txBody>
      </p:sp>
      <p:pic>
        <p:nvPicPr>
          <p:cNvPr id="36" name="Shape 36" descr="CS_reverse.png"/>
          <p:cNvPicPr preferRelativeResize="0"/>
          <p:nvPr/>
        </p:nvPicPr>
        <p:blipFill>
          <a:blip r:embed="rId2">
            <a:alphaModFix/>
          </a:blip>
          <a:stretch>
            <a:fillRect/>
          </a:stretch>
        </p:blipFill>
        <p:spPr>
          <a:xfrm>
            <a:off x="6215437" y="4782001"/>
            <a:ext cx="566419" cy="225325"/>
          </a:xfrm>
          <a:prstGeom prst="rect">
            <a:avLst/>
          </a:prstGeom>
          <a:noFill/>
          <a:ln>
            <a:noFill/>
          </a:ln>
        </p:spPr>
      </p:pic>
    </p:spTree>
    <p:extLst>
      <p:ext uri="{BB962C8B-B14F-4D97-AF65-F5344CB8AC3E}">
        <p14:creationId xmlns:p14="http://schemas.microsoft.com/office/powerpoint/2010/main" xmlns="" val="3507893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ection Header - green">
    <p:bg>
      <p:bgPr>
        <a:solidFill>
          <a:srgbClr val="86AF15"/>
        </a:solidFill>
        <a:effectLst/>
      </p:bgPr>
    </p:bg>
    <p:spTree>
      <p:nvGrpSpPr>
        <p:cNvPr id="1" name="Shape 37"/>
        <p:cNvGrpSpPr/>
        <p:nvPr/>
      </p:nvGrpSpPr>
      <p:grpSpPr>
        <a:xfrm>
          <a:off x="0" y="0"/>
          <a:ext cx="0" cy="0"/>
          <a:chOff x="0" y="0"/>
          <a:chExt cx="0" cy="0"/>
        </a:xfrm>
      </p:grpSpPr>
      <p:pic>
        <p:nvPicPr>
          <p:cNvPr id="38" name="Shape 38" descr="CS_reverse.png"/>
          <p:cNvPicPr preferRelativeResize="0"/>
          <p:nvPr/>
        </p:nvPicPr>
        <p:blipFill>
          <a:blip r:embed="rId2">
            <a:alphaModFix/>
          </a:blip>
          <a:stretch>
            <a:fillRect/>
          </a:stretch>
        </p:blipFill>
        <p:spPr>
          <a:xfrm>
            <a:off x="6215437" y="4782001"/>
            <a:ext cx="566419" cy="225325"/>
          </a:xfrm>
          <a:prstGeom prst="rect">
            <a:avLst/>
          </a:prstGeom>
          <a:noFill/>
          <a:ln>
            <a:noFill/>
          </a:ln>
        </p:spPr>
      </p:pic>
      <p:cxnSp>
        <p:nvCxnSpPr>
          <p:cNvPr id="39" name="Shape 39"/>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40" name="Shape 40"/>
          <p:cNvSpPr txBox="1">
            <a:spLocks noGrp="1"/>
          </p:cNvSpPr>
          <p:nvPr>
            <p:ph type="title"/>
          </p:nvPr>
        </p:nvSpPr>
        <p:spPr>
          <a:xfrm>
            <a:off x="304819" y="2117650"/>
            <a:ext cx="6222600" cy="676800"/>
          </a:xfrm>
          <a:prstGeom prst="rect">
            <a:avLst/>
          </a:prstGeom>
        </p:spPr>
        <p:txBody>
          <a:bodyPr wrap="square" lIns="91425" tIns="91425" rIns="91425" bIns="91425" anchor="b" anchorCtr="0"/>
          <a:lstStyle>
            <a:lvl1pPr lvl="0" algn="r"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41" name="Shape 41"/>
          <p:cNvSpPr txBox="1">
            <a:spLocks noGrp="1"/>
          </p:cNvSpPr>
          <p:nvPr>
            <p:ph type="subTitle" idx="1"/>
          </p:nvPr>
        </p:nvSpPr>
        <p:spPr>
          <a:xfrm>
            <a:off x="342056" y="2698325"/>
            <a:ext cx="6185250" cy="393600"/>
          </a:xfrm>
          <a:prstGeom prst="rect">
            <a:avLst/>
          </a:prstGeom>
        </p:spPr>
        <p:txBody>
          <a:bodyPr wrap="square" lIns="91425" tIns="91425" rIns="91425" bIns="91425" anchor="t" anchorCtr="0"/>
          <a:lstStyle>
            <a:lvl1pPr lvl="0" algn="r" rtl="0">
              <a:lnSpc>
                <a:spcPct val="100000"/>
              </a:lnSpc>
              <a:spcBef>
                <a:spcPts val="0"/>
              </a:spcBef>
              <a:spcAft>
                <a:spcPts val="0"/>
              </a:spcAft>
              <a:buClr>
                <a:schemeClr val="lt1"/>
              </a:buClr>
              <a:buSzPct val="100000"/>
              <a:buNone/>
              <a:defRPr sz="1050">
                <a:solidFill>
                  <a:schemeClr val="lt1"/>
                </a:solidFill>
              </a:defRPr>
            </a:lvl1pPr>
            <a:lvl2pPr lvl="1" rtl="0">
              <a:lnSpc>
                <a:spcPct val="100000"/>
              </a:lnSpc>
              <a:spcBef>
                <a:spcPts val="0"/>
              </a:spcBef>
              <a:spcAft>
                <a:spcPts val="0"/>
              </a:spcAft>
              <a:buClr>
                <a:schemeClr val="lt1"/>
              </a:buClr>
              <a:buSzPct val="100000"/>
              <a:buNone/>
              <a:defRPr sz="1350">
                <a:solidFill>
                  <a:schemeClr val="lt1"/>
                </a:solidFill>
              </a:defRPr>
            </a:lvl2pPr>
            <a:lvl3pPr lvl="2" rtl="0">
              <a:lnSpc>
                <a:spcPct val="100000"/>
              </a:lnSpc>
              <a:spcBef>
                <a:spcPts val="0"/>
              </a:spcBef>
              <a:spcAft>
                <a:spcPts val="0"/>
              </a:spcAft>
              <a:buClr>
                <a:schemeClr val="lt1"/>
              </a:buClr>
              <a:buSzPct val="100000"/>
              <a:buNone/>
              <a:defRPr sz="1350">
                <a:solidFill>
                  <a:schemeClr val="lt1"/>
                </a:solidFill>
              </a:defRPr>
            </a:lvl3pPr>
            <a:lvl4pPr lvl="3" rtl="0">
              <a:lnSpc>
                <a:spcPct val="100000"/>
              </a:lnSpc>
              <a:spcBef>
                <a:spcPts val="0"/>
              </a:spcBef>
              <a:spcAft>
                <a:spcPts val="0"/>
              </a:spcAft>
              <a:buClr>
                <a:schemeClr val="lt1"/>
              </a:buClr>
              <a:buSzPct val="100000"/>
              <a:buNone/>
              <a:defRPr sz="1350">
                <a:solidFill>
                  <a:schemeClr val="lt1"/>
                </a:solidFill>
              </a:defRPr>
            </a:lvl4pPr>
            <a:lvl5pPr lvl="4" rtl="0">
              <a:lnSpc>
                <a:spcPct val="100000"/>
              </a:lnSpc>
              <a:spcBef>
                <a:spcPts val="0"/>
              </a:spcBef>
              <a:spcAft>
                <a:spcPts val="0"/>
              </a:spcAft>
              <a:buClr>
                <a:schemeClr val="lt1"/>
              </a:buClr>
              <a:buSzPct val="100000"/>
              <a:buNone/>
              <a:defRPr sz="1350">
                <a:solidFill>
                  <a:schemeClr val="lt1"/>
                </a:solidFill>
              </a:defRPr>
            </a:lvl5pPr>
            <a:lvl6pPr lvl="5" rtl="0">
              <a:lnSpc>
                <a:spcPct val="100000"/>
              </a:lnSpc>
              <a:spcBef>
                <a:spcPts val="0"/>
              </a:spcBef>
              <a:spcAft>
                <a:spcPts val="0"/>
              </a:spcAft>
              <a:buClr>
                <a:schemeClr val="lt1"/>
              </a:buClr>
              <a:buSzPct val="100000"/>
              <a:buNone/>
              <a:defRPr sz="1350">
                <a:solidFill>
                  <a:schemeClr val="lt1"/>
                </a:solidFill>
              </a:defRPr>
            </a:lvl6pPr>
            <a:lvl7pPr lvl="6" rtl="0">
              <a:lnSpc>
                <a:spcPct val="100000"/>
              </a:lnSpc>
              <a:spcBef>
                <a:spcPts val="0"/>
              </a:spcBef>
              <a:spcAft>
                <a:spcPts val="0"/>
              </a:spcAft>
              <a:buClr>
                <a:schemeClr val="lt1"/>
              </a:buClr>
              <a:buSzPct val="100000"/>
              <a:buNone/>
              <a:defRPr sz="1350">
                <a:solidFill>
                  <a:schemeClr val="lt1"/>
                </a:solidFill>
              </a:defRPr>
            </a:lvl7pPr>
            <a:lvl8pPr lvl="7" rtl="0">
              <a:lnSpc>
                <a:spcPct val="100000"/>
              </a:lnSpc>
              <a:spcBef>
                <a:spcPts val="0"/>
              </a:spcBef>
              <a:spcAft>
                <a:spcPts val="0"/>
              </a:spcAft>
              <a:buClr>
                <a:schemeClr val="lt1"/>
              </a:buClr>
              <a:buSzPct val="100000"/>
              <a:buNone/>
              <a:defRPr sz="1350">
                <a:solidFill>
                  <a:schemeClr val="lt1"/>
                </a:solidFill>
              </a:defRPr>
            </a:lvl8pPr>
            <a:lvl9pPr lvl="8" rtl="0">
              <a:lnSpc>
                <a:spcPct val="100000"/>
              </a:lnSpc>
              <a:spcBef>
                <a:spcPts val="0"/>
              </a:spcBef>
              <a:spcAft>
                <a:spcPts val="0"/>
              </a:spcAft>
              <a:buClr>
                <a:schemeClr val="lt1"/>
              </a:buClr>
              <a:buSzPct val="100000"/>
              <a:buNone/>
              <a:defRPr sz="1350">
                <a:solidFill>
                  <a:schemeClr val="lt1"/>
                </a:solidFill>
              </a:defRPr>
            </a:lvl9pPr>
          </a:lstStyle>
          <a:p>
            <a:endParaRPr/>
          </a:p>
        </p:txBody>
      </p:sp>
    </p:spTree>
    <p:extLst>
      <p:ext uri="{BB962C8B-B14F-4D97-AF65-F5344CB8AC3E}">
        <p14:creationId xmlns:p14="http://schemas.microsoft.com/office/powerpoint/2010/main" xmlns="" val="3131113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ection Header - blue">
    <p:bg>
      <p:bgPr>
        <a:solidFill>
          <a:srgbClr val="12B5EA"/>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04819" y="2117650"/>
            <a:ext cx="6222600" cy="676800"/>
          </a:xfrm>
          <a:prstGeom prst="rect">
            <a:avLst/>
          </a:prstGeom>
        </p:spPr>
        <p:txBody>
          <a:bodyPr wrap="square" lIns="91425" tIns="91425" rIns="91425" bIns="91425" anchor="b" anchorCtr="0"/>
          <a:lstStyle>
            <a:lvl1pPr lvl="0" algn="r"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cxnSp>
        <p:nvCxnSpPr>
          <p:cNvPr id="44" name="Shape 44"/>
          <p:cNvCxnSpPr/>
          <p:nvPr/>
        </p:nvCxnSpPr>
        <p:spPr>
          <a:xfrm>
            <a:off x="-4500" y="4632625"/>
            <a:ext cx="6867000" cy="13200"/>
          </a:xfrm>
          <a:prstGeom prst="straightConnector1">
            <a:avLst/>
          </a:prstGeom>
          <a:noFill/>
          <a:ln w="19050" cap="flat" cmpd="sng">
            <a:solidFill>
              <a:schemeClr val="lt1"/>
            </a:solidFill>
            <a:prstDash val="solid"/>
            <a:round/>
            <a:headEnd type="none" w="lg" len="lg"/>
            <a:tailEnd type="none" w="lg" len="lg"/>
          </a:ln>
        </p:spPr>
      </p:cxnSp>
      <p:sp>
        <p:nvSpPr>
          <p:cNvPr id="45" name="Shape 45"/>
          <p:cNvSpPr txBox="1">
            <a:spLocks noGrp="1"/>
          </p:cNvSpPr>
          <p:nvPr>
            <p:ph type="subTitle" idx="1"/>
          </p:nvPr>
        </p:nvSpPr>
        <p:spPr>
          <a:xfrm>
            <a:off x="284906" y="2698325"/>
            <a:ext cx="6242400" cy="393600"/>
          </a:xfrm>
          <a:prstGeom prst="rect">
            <a:avLst/>
          </a:prstGeom>
        </p:spPr>
        <p:txBody>
          <a:bodyPr wrap="square" lIns="91425" tIns="91425" rIns="91425" bIns="91425" anchor="t" anchorCtr="0"/>
          <a:lstStyle>
            <a:lvl1pPr lvl="0" algn="r" rtl="0">
              <a:lnSpc>
                <a:spcPct val="100000"/>
              </a:lnSpc>
              <a:spcBef>
                <a:spcPts val="0"/>
              </a:spcBef>
              <a:spcAft>
                <a:spcPts val="0"/>
              </a:spcAft>
              <a:buClr>
                <a:schemeClr val="lt1"/>
              </a:buClr>
              <a:buSzPct val="100000"/>
              <a:buNone/>
              <a:defRPr sz="1050">
                <a:solidFill>
                  <a:schemeClr val="lt1"/>
                </a:solidFill>
              </a:defRPr>
            </a:lvl1pPr>
            <a:lvl2pPr lvl="1" algn="r" rtl="0">
              <a:lnSpc>
                <a:spcPct val="100000"/>
              </a:lnSpc>
              <a:spcBef>
                <a:spcPts val="0"/>
              </a:spcBef>
              <a:spcAft>
                <a:spcPts val="0"/>
              </a:spcAft>
              <a:buClr>
                <a:schemeClr val="lt1"/>
              </a:buClr>
              <a:buSzPct val="100000"/>
              <a:buNone/>
              <a:defRPr sz="1050">
                <a:solidFill>
                  <a:schemeClr val="lt1"/>
                </a:solidFill>
              </a:defRPr>
            </a:lvl2pPr>
            <a:lvl3pPr lvl="2" algn="r" rtl="0">
              <a:lnSpc>
                <a:spcPct val="100000"/>
              </a:lnSpc>
              <a:spcBef>
                <a:spcPts val="0"/>
              </a:spcBef>
              <a:spcAft>
                <a:spcPts val="0"/>
              </a:spcAft>
              <a:buClr>
                <a:schemeClr val="lt1"/>
              </a:buClr>
              <a:buSzPct val="100000"/>
              <a:buNone/>
              <a:defRPr sz="1050">
                <a:solidFill>
                  <a:schemeClr val="lt1"/>
                </a:solidFill>
              </a:defRPr>
            </a:lvl3pPr>
            <a:lvl4pPr lvl="3" algn="r" rtl="0">
              <a:lnSpc>
                <a:spcPct val="100000"/>
              </a:lnSpc>
              <a:spcBef>
                <a:spcPts val="0"/>
              </a:spcBef>
              <a:spcAft>
                <a:spcPts val="0"/>
              </a:spcAft>
              <a:buClr>
                <a:schemeClr val="lt1"/>
              </a:buClr>
              <a:buSzPct val="100000"/>
              <a:buNone/>
              <a:defRPr sz="1050">
                <a:solidFill>
                  <a:schemeClr val="lt1"/>
                </a:solidFill>
              </a:defRPr>
            </a:lvl4pPr>
            <a:lvl5pPr lvl="4" algn="r" rtl="0">
              <a:lnSpc>
                <a:spcPct val="100000"/>
              </a:lnSpc>
              <a:spcBef>
                <a:spcPts val="0"/>
              </a:spcBef>
              <a:spcAft>
                <a:spcPts val="0"/>
              </a:spcAft>
              <a:buClr>
                <a:schemeClr val="lt1"/>
              </a:buClr>
              <a:buSzPct val="100000"/>
              <a:buNone/>
              <a:defRPr sz="1050">
                <a:solidFill>
                  <a:schemeClr val="lt1"/>
                </a:solidFill>
              </a:defRPr>
            </a:lvl5pPr>
            <a:lvl6pPr lvl="5" algn="r" rtl="0">
              <a:lnSpc>
                <a:spcPct val="100000"/>
              </a:lnSpc>
              <a:spcBef>
                <a:spcPts val="0"/>
              </a:spcBef>
              <a:spcAft>
                <a:spcPts val="0"/>
              </a:spcAft>
              <a:buClr>
                <a:schemeClr val="lt1"/>
              </a:buClr>
              <a:buSzPct val="100000"/>
              <a:buNone/>
              <a:defRPr sz="1050">
                <a:solidFill>
                  <a:schemeClr val="lt1"/>
                </a:solidFill>
              </a:defRPr>
            </a:lvl6pPr>
            <a:lvl7pPr lvl="6" algn="r" rtl="0">
              <a:lnSpc>
                <a:spcPct val="100000"/>
              </a:lnSpc>
              <a:spcBef>
                <a:spcPts val="0"/>
              </a:spcBef>
              <a:spcAft>
                <a:spcPts val="0"/>
              </a:spcAft>
              <a:buClr>
                <a:schemeClr val="lt1"/>
              </a:buClr>
              <a:buSzPct val="100000"/>
              <a:buNone/>
              <a:defRPr sz="1050">
                <a:solidFill>
                  <a:schemeClr val="lt1"/>
                </a:solidFill>
              </a:defRPr>
            </a:lvl7pPr>
            <a:lvl8pPr lvl="7" algn="r" rtl="0">
              <a:lnSpc>
                <a:spcPct val="100000"/>
              </a:lnSpc>
              <a:spcBef>
                <a:spcPts val="0"/>
              </a:spcBef>
              <a:spcAft>
                <a:spcPts val="0"/>
              </a:spcAft>
              <a:buClr>
                <a:schemeClr val="lt1"/>
              </a:buClr>
              <a:buSzPct val="100000"/>
              <a:buNone/>
              <a:defRPr sz="1050">
                <a:solidFill>
                  <a:schemeClr val="lt1"/>
                </a:solidFill>
              </a:defRPr>
            </a:lvl8pPr>
            <a:lvl9pPr lvl="8" algn="r" rtl="0">
              <a:lnSpc>
                <a:spcPct val="100000"/>
              </a:lnSpc>
              <a:spcBef>
                <a:spcPts val="0"/>
              </a:spcBef>
              <a:spcAft>
                <a:spcPts val="0"/>
              </a:spcAft>
              <a:buClr>
                <a:schemeClr val="lt1"/>
              </a:buClr>
              <a:buSzPct val="100000"/>
              <a:buNone/>
              <a:defRPr sz="1050">
                <a:solidFill>
                  <a:schemeClr val="lt1"/>
                </a:solidFill>
              </a:defRPr>
            </a:lvl9pPr>
          </a:lstStyle>
          <a:p>
            <a:endParaRPr/>
          </a:p>
        </p:txBody>
      </p:sp>
    </p:spTree>
    <p:extLst>
      <p:ext uri="{BB962C8B-B14F-4D97-AF65-F5344CB8AC3E}">
        <p14:creationId xmlns:p14="http://schemas.microsoft.com/office/powerpoint/2010/main" xmlns="" val="31185450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a:spcBef>
                <a:spcPts val="0"/>
              </a:spcBef>
              <a:buClr>
                <a:srgbClr val="FF6F0C"/>
              </a:buClr>
              <a:defRPr>
                <a:solidFill>
                  <a:srgbClr val="FF6F0C"/>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
        <p:nvSpPr>
          <p:cNvPr id="49" name="Shape 49"/>
          <p:cNvSpPr txBox="1">
            <a:spLocks noGrp="1"/>
          </p:cNvSpPr>
          <p:nvPr>
            <p:ph type="body" idx="2"/>
          </p:nvPr>
        </p:nvSpPr>
        <p:spPr>
          <a:xfrm>
            <a:off x="284906" y="1452450"/>
            <a:ext cx="6256575" cy="30405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Tree>
    <p:extLst>
      <p:ext uri="{BB962C8B-B14F-4D97-AF65-F5344CB8AC3E}">
        <p14:creationId xmlns:p14="http://schemas.microsoft.com/office/powerpoint/2010/main" xmlns="" val="2679953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Make a point">
    <p:spTree>
      <p:nvGrpSpPr>
        <p:cNvPr id="1" name="Shape 50"/>
        <p:cNvGrpSpPr/>
        <p:nvPr/>
      </p:nvGrpSpPr>
      <p:grpSpPr>
        <a:xfrm>
          <a:off x="0" y="0"/>
          <a:ext cx="0" cy="0"/>
          <a:chOff x="0" y="0"/>
          <a:chExt cx="0" cy="0"/>
        </a:xfrm>
      </p:grpSpPr>
      <p:sp>
        <p:nvSpPr>
          <p:cNvPr id="51" name="Shape 51"/>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algn="ctr" rtl="0">
              <a:lnSpc>
                <a:spcPct val="100000"/>
              </a:lnSpc>
              <a:spcBef>
                <a:spcPts val="0"/>
              </a:spcBef>
              <a:spcAft>
                <a:spcPts val="0"/>
              </a:spcAft>
              <a:buClr>
                <a:srgbClr val="86AF15"/>
              </a:buClr>
              <a:buNone/>
              <a:defRPr>
                <a:solidFill>
                  <a:srgbClr val="86AF15"/>
                </a:solidFill>
              </a:defRPr>
            </a:lvl1pPr>
            <a:lvl2pPr lvl="1" rtl="0">
              <a:lnSpc>
                <a:spcPct val="100000"/>
              </a:lnSpc>
              <a:spcBef>
                <a:spcPts val="0"/>
              </a:spcBef>
              <a:spcAft>
                <a:spcPts val="0"/>
              </a:spcAft>
              <a:buClr>
                <a:srgbClr val="12B5EA"/>
              </a:buClr>
              <a:buSzPct val="100000"/>
              <a:buNone/>
              <a:defRPr sz="1050">
                <a:solidFill>
                  <a:srgbClr val="12B5EA"/>
                </a:solidFill>
              </a:defRPr>
            </a:lvl2pPr>
            <a:lvl3pPr lvl="2" rtl="0">
              <a:lnSpc>
                <a:spcPct val="100000"/>
              </a:lnSpc>
              <a:spcBef>
                <a:spcPts val="0"/>
              </a:spcBef>
              <a:spcAft>
                <a:spcPts val="0"/>
              </a:spcAft>
              <a:buClr>
                <a:srgbClr val="12B5EA"/>
              </a:buClr>
              <a:buSzPct val="100000"/>
              <a:buNone/>
              <a:defRPr sz="1050">
                <a:solidFill>
                  <a:srgbClr val="12B5EA"/>
                </a:solidFill>
              </a:defRPr>
            </a:lvl3pPr>
            <a:lvl4pPr lvl="3" rtl="0">
              <a:lnSpc>
                <a:spcPct val="100000"/>
              </a:lnSpc>
              <a:spcBef>
                <a:spcPts val="0"/>
              </a:spcBef>
              <a:spcAft>
                <a:spcPts val="0"/>
              </a:spcAft>
              <a:buClr>
                <a:srgbClr val="12B5EA"/>
              </a:buClr>
              <a:buSzPct val="100000"/>
              <a:buNone/>
              <a:defRPr sz="1050">
                <a:solidFill>
                  <a:srgbClr val="12B5EA"/>
                </a:solidFill>
              </a:defRPr>
            </a:lvl4pPr>
            <a:lvl5pPr lvl="4" rtl="0">
              <a:lnSpc>
                <a:spcPct val="100000"/>
              </a:lnSpc>
              <a:spcBef>
                <a:spcPts val="0"/>
              </a:spcBef>
              <a:spcAft>
                <a:spcPts val="0"/>
              </a:spcAft>
              <a:buClr>
                <a:srgbClr val="12B5EA"/>
              </a:buClr>
              <a:buSzPct val="100000"/>
              <a:buNone/>
              <a:defRPr sz="1050">
                <a:solidFill>
                  <a:srgbClr val="12B5EA"/>
                </a:solidFill>
              </a:defRPr>
            </a:lvl5pPr>
            <a:lvl6pPr lvl="5" rtl="0">
              <a:lnSpc>
                <a:spcPct val="100000"/>
              </a:lnSpc>
              <a:spcBef>
                <a:spcPts val="0"/>
              </a:spcBef>
              <a:spcAft>
                <a:spcPts val="0"/>
              </a:spcAft>
              <a:buClr>
                <a:srgbClr val="12B5EA"/>
              </a:buClr>
              <a:buSzPct val="100000"/>
              <a:buNone/>
              <a:defRPr sz="1050">
                <a:solidFill>
                  <a:srgbClr val="12B5EA"/>
                </a:solidFill>
              </a:defRPr>
            </a:lvl6pPr>
            <a:lvl7pPr lvl="6" rtl="0">
              <a:lnSpc>
                <a:spcPct val="100000"/>
              </a:lnSpc>
              <a:spcBef>
                <a:spcPts val="0"/>
              </a:spcBef>
              <a:spcAft>
                <a:spcPts val="0"/>
              </a:spcAft>
              <a:buClr>
                <a:srgbClr val="12B5EA"/>
              </a:buClr>
              <a:buSzPct val="100000"/>
              <a:buNone/>
              <a:defRPr sz="1050">
                <a:solidFill>
                  <a:srgbClr val="12B5EA"/>
                </a:solidFill>
              </a:defRPr>
            </a:lvl7pPr>
            <a:lvl8pPr lvl="7" rtl="0">
              <a:lnSpc>
                <a:spcPct val="100000"/>
              </a:lnSpc>
              <a:spcBef>
                <a:spcPts val="0"/>
              </a:spcBef>
              <a:spcAft>
                <a:spcPts val="0"/>
              </a:spcAft>
              <a:buClr>
                <a:srgbClr val="12B5EA"/>
              </a:buClr>
              <a:buSzPct val="100000"/>
              <a:buNone/>
              <a:defRPr sz="1050">
                <a:solidFill>
                  <a:srgbClr val="12B5EA"/>
                </a:solidFill>
              </a:defRPr>
            </a:lvl8pPr>
            <a:lvl9pPr lvl="8" rtl="0">
              <a:lnSpc>
                <a:spcPct val="100000"/>
              </a:lnSpc>
              <a:spcBef>
                <a:spcPts val="0"/>
              </a:spcBef>
              <a:spcAft>
                <a:spcPts val="0"/>
              </a:spcAft>
              <a:buClr>
                <a:srgbClr val="12B5EA"/>
              </a:buClr>
              <a:buSzPct val="100000"/>
              <a:buNone/>
              <a:defRPr sz="1050">
                <a:solidFill>
                  <a:srgbClr val="12B5EA"/>
                </a:solidFill>
              </a:defRPr>
            </a:lvl9pPr>
          </a:lstStyle>
          <a:p>
            <a:endParaRPr/>
          </a:p>
        </p:txBody>
      </p:sp>
      <p:sp>
        <p:nvSpPr>
          <p:cNvPr id="52" name="Shape 52"/>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algn="ctr" rtl="0">
              <a:spcBef>
                <a:spcPts val="0"/>
              </a:spcBef>
              <a:buClr>
                <a:srgbClr val="12B5EA"/>
              </a:buClr>
              <a:buSzPct val="100000"/>
              <a:defRPr sz="1800" b="0">
                <a:solidFill>
                  <a:srgbClr val="12B5EA"/>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Tree>
    <p:extLst>
      <p:ext uri="{BB962C8B-B14F-4D97-AF65-F5344CB8AC3E}">
        <p14:creationId xmlns:p14="http://schemas.microsoft.com/office/powerpoint/2010/main" xmlns="" val="1353951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
        <p:nvSpPr>
          <p:cNvPr id="56" name="Shape 56"/>
          <p:cNvSpPr txBox="1">
            <a:spLocks noGrp="1"/>
          </p:cNvSpPr>
          <p:nvPr>
            <p:ph type="body" idx="2"/>
          </p:nvPr>
        </p:nvSpPr>
        <p:spPr>
          <a:xfrm>
            <a:off x="3405413" y="1452450"/>
            <a:ext cx="27735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57" name="Shape 57"/>
          <p:cNvSpPr txBox="1">
            <a:spLocks noGrp="1"/>
          </p:cNvSpPr>
          <p:nvPr>
            <p:ph type="body" idx="3"/>
          </p:nvPr>
        </p:nvSpPr>
        <p:spPr>
          <a:xfrm>
            <a:off x="284906" y="1452450"/>
            <a:ext cx="27735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Tree>
    <p:extLst>
      <p:ext uri="{BB962C8B-B14F-4D97-AF65-F5344CB8AC3E}">
        <p14:creationId xmlns:p14="http://schemas.microsoft.com/office/powerpoint/2010/main" xmlns="" val="26529678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 and Three Columns">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
        <p:nvSpPr>
          <p:cNvPr id="61" name="Shape 61"/>
          <p:cNvSpPr txBox="1">
            <a:spLocks noGrp="1"/>
          </p:cNvSpPr>
          <p:nvPr>
            <p:ph type="body" idx="2"/>
          </p:nvPr>
        </p:nvSpPr>
        <p:spPr>
          <a:xfrm>
            <a:off x="284906" y="1452450"/>
            <a:ext cx="1850175" cy="2381400"/>
          </a:xfrm>
          <a:prstGeom prst="rect">
            <a:avLst/>
          </a:prstGeom>
        </p:spPr>
        <p:txBody>
          <a:bodyPr wrap="square" lIns="91425" tIns="91425" rIns="91425" bIns="91425" anchor="t" anchorCtr="0"/>
          <a:lstStyle>
            <a:lvl1pPr lvl="0" rtl="0">
              <a:spcBef>
                <a:spcPts val="0"/>
              </a:spcBef>
              <a:buClr>
                <a:srgbClr val="12B5EA"/>
              </a:buClr>
              <a:buSzPct val="100000"/>
              <a:buChar char="●"/>
              <a:defRPr sz="1050">
                <a:solidFill>
                  <a:srgbClr val="12B5EA"/>
                </a:solidFill>
              </a:defRPr>
            </a:lvl1pPr>
            <a:lvl2pPr lvl="1" rtl="0">
              <a:spcBef>
                <a:spcPts val="0"/>
              </a:spcBef>
              <a:buClr>
                <a:srgbClr val="12B5EA"/>
              </a:buClr>
              <a:buSzPct val="100000"/>
              <a:buChar char="○"/>
              <a:defRPr sz="900">
                <a:solidFill>
                  <a:srgbClr val="12B5EA"/>
                </a:solidFill>
              </a:defRPr>
            </a:lvl2pPr>
            <a:lvl3pPr lvl="2" rtl="0">
              <a:spcBef>
                <a:spcPts val="0"/>
              </a:spcBef>
              <a:buClr>
                <a:srgbClr val="12B5EA"/>
              </a:buClr>
              <a:buSzPct val="100000"/>
              <a:buChar char="■"/>
              <a:defRPr sz="900">
                <a:solidFill>
                  <a:srgbClr val="12B5EA"/>
                </a:solidFill>
              </a:defRPr>
            </a:lvl3pPr>
            <a:lvl4pPr lvl="3" rtl="0">
              <a:spcBef>
                <a:spcPts val="0"/>
              </a:spcBef>
              <a:buClr>
                <a:srgbClr val="12B5EA"/>
              </a:buClr>
              <a:buSzPct val="100000"/>
              <a:buChar char="●"/>
              <a:defRPr sz="900">
                <a:solidFill>
                  <a:srgbClr val="12B5EA"/>
                </a:solidFill>
              </a:defRPr>
            </a:lvl4pPr>
            <a:lvl5pPr lvl="4" rtl="0">
              <a:spcBef>
                <a:spcPts val="0"/>
              </a:spcBef>
              <a:buClr>
                <a:srgbClr val="12B5EA"/>
              </a:buClr>
              <a:buSzPct val="100000"/>
              <a:buChar char="○"/>
              <a:defRPr sz="900">
                <a:solidFill>
                  <a:srgbClr val="12B5EA"/>
                </a:solidFill>
              </a:defRPr>
            </a:lvl5pPr>
            <a:lvl6pPr lvl="5" rtl="0">
              <a:spcBef>
                <a:spcPts val="0"/>
              </a:spcBef>
              <a:buClr>
                <a:srgbClr val="12B5EA"/>
              </a:buClr>
              <a:buSzPct val="100000"/>
              <a:buChar char="■"/>
              <a:defRPr sz="900">
                <a:solidFill>
                  <a:srgbClr val="12B5EA"/>
                </a:solidFill>
              </a:defRPr>
            </a:lvl6pPr>
            <a:lvl7pPr lvl="6" rtl="0">
              <a:spcBef>
                <a:spcPts val="0"/>
              </a:spcBef>
              <a:buClr>
                <a:srgbClr val="12B5EA"/>
              </a:buClr>
              <a:buSzPct val="100000"/>
              <a:buChar char="●"/>
              <a:defRPr sz="900">
                <a:solidFill>
                  <a:srgbClr val="12B5EA"/>
                </a:solidFill>
              </a:defRPr>
            </a:lvl7pPr>
            <a:lvl8pPr lvl="7" rtl="0">
              <a:spcBef>
                <a:spcPts val="0"/>
              </a:spcBef>
              <a:buClr>
                <a:srgbClr val="12B5EA"/>
              </a:buClr>
              <a:buSzPct val="100000"/>
              <a:buChar char="○"/>
              <a:defRPr sz="900">
                <a:solidFill>
                  <a:srgbClr val="12B5EA"/>
                </a:solidFill>
              </a:defRPr>
            </a:lvl8pPr>
            <a:lvl9pPr lvl="8" rtl="0">
              <a:spcBef>
                <a:spcPts val="0"/>
              </a:spcBef>
              <a:buClr>
                <a:srgbClr val="12B5EA"/>
              </a:buClr>
              <a:buSzPct val="100000"/>
              <a:buChar char="■"/>
              <a:defRPr sz="900">
                <a:solidFill>
                  <a:srgbClr val="12B5EA"/>
                </a:solidFill>
              </a:defRPr>
            </a:lvl9pPr>
          </a:lstStyle>
          <a:p>
            <a:endParaRPr/>
          </a:p>
        </p:txBody>
      </p:sp>
      <p:sp>
        <p:nvSpPr>
          <p:cNvPr id="62" name="Shape 62"/>
          <p:cNvSpPr txBox="1">
            <a:spLocks noGrp="1"/>
          </p:cNvSpPr>
          <p:nvPr>
            <p:ph type="body" idx="3"/>
          </p:nvPr>
        </p:nvSpPr>
        <p:spPr>
          <a:xfrm>
            <a:off x="2372381" y="1452450"/>
            <a:ext cx="18501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63" name="Shape 63"/>
          <p:cNvSpPr txBox="1">
            <a:spLocks noGrp="1"/>
          </p:cNvSpPr>
          <p:nvPr>
            <p:ph type="body" idx="4"/>
          </p:nvPr>
        </p:nvSpPr>
        <p:spPr>
          <a:xfrm>
            <a:off x="4465463" y="1452450"/>
            <a:ext cx="18501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Tree>
    <p:extLst>
      <p:ext uri="{BB962C8B-B14F-4D97-AF65-F5344CB8AC3E}">
        <p14:creationId xmlns:p14="http://schemas.microsoft.com/office/powerpoint/2010/main" xmlns="" val="32190035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itle and Four Columns 1">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
        <p:nvSpPr>
          <p:cNvPr id="67" name="Shape 67"/>
          <p:cNvSpPr txBox="1">
            <a:spLocks noGrp="1"/>
          </p:cNvSpPr>
          <p:nvPr>
            <p:ph type="body" idx="2"/>
          </p:nvPr>
        </p:nvSpPr>
        <p:spPr>
          <a:xfrm>
            <a:off x="284906" y="1452450"/>
            <a:ext cx="15342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68" name="Shape 68"/>
          <p:cNvSpPr txBox="1">
            <a:spLocks noGrp="1"/>
          </p:cNvSpPr>
          <p:nvPr>
            <p:ph type="body" idx="3"/>
          </p:nvPr>
        </p:nvSpPr>
        <p:spPr>
          <a:xfrm>
            <a:off x="1884769" y="1452450"/>
            <a:ext cx="15342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69" name="Shape 69"/>
          <p:cNvSpPr txBox="1">
            <a:spLocks noGrp="1"/>
          </p:cNvSpPr>
          <p:nvPr>
            <p:ph type="body" idx="4"/>
          </p:nvPr>
        </p:nvSpPr>
        <p:spPr>
          <a:xfrm>
            <a:off x="3494644" y="1452450"/>
            <a:ext cx="15342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70" name="Shape 70"/>
          <p:cNvSpPr txBox="1">
            <a:spLocks noGrp="1"/>
          </p:cNvSpPr>
          <p:nvPr>
            <p:ph type="body" idx="5"/>
          </p:nvPr>
        </p:nvSpPr>
        <p:spPr>
          <a:xfrm>
            <a:off x="5094506" y="1452450"/>
            <a:ext cx="1534275" cy="2381400"/>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Tree>
    <p:extLst>
      <p:ext uri="{BB962C8B-B14F-4D97-AF65-F5344CB8AC3E}">
        <p14:creationId xmlns:p14="http://schemas.microsoft.com/office/powerpoint/2010/main" xmlns="" val="28783361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84906" y="271150"/>
            <a:ext cx="6256575" cy="635400"/>
          </a:xfrm>
          <a:prstGeom prst="rect">
            <a:avLst/>
          </a:prstGeom>
        </p:spPr>
        <p:txBody>
          <a:bodyPr wrap="square" lIns="91425" tIns="91425" rIns="91425" bIns="91425"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subTitle" idx="1"/>
          </p:nvPr>
        </p:nvSpPr>
        <p:spPr>
          <a:xfrm>
            <a:off x="284906" y="793325"/>
            <a:ext cx="4848300"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Tree>
    <p:extLst>
      <p:ext uri="{BB962C8B-B14F-4D97-AF65-F5344CB8AC3E}">
        <p14:creationId xmlns:p14="http://schemas.microsoft.com/office/powerpoint/2010/main" xmlns="" val="71174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halfpic">
    <p:spTree>
      <p:nvGrpSpPr>
        <p:cNvPr id="1" name=""/>
        <p:cNvGrpSpPr/>
        <p:nvPr/>
      </p:nvGrpSpPr>
      <p:grpSpPr>
        <a:xfrm>
          <a:off x="0" y="0"/>
          <a:ext cx="0" cy="0"/>
          <a:chOff x="0" y="0"/>
          <a:chExt cx="0" cy="0"/>
        </a:xfrm>
      </p:grpSpPr>
      <p:sp>
        <p:nvSpPr>
          <p:cNvPr id="15" name="Rectangle 14"/>
          <p:cNvSpPr/>
          <p:nvPr userDrawn="1"/>
        </p:nvSpPr>
        <p:spPr>
          <a:xfrm>
            <a:off x="0" y="771525"/>
            <a:ext cx="6858000" cy="36004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1"/>
          </a:p>
        </p:txBody>
      </p:sp>
      <p:sp>
        <p:nvSpPr>
          <p:cNvPr id="4" name="Rectangle 3"/>
          <p:cNvSpPr/>
          <p:nvPr userDrawn="1"/>
        </p:nvSpPr>
        <p:spPr>
          <a:xfrm>
            <a:off x="0" y="771525"/>
            <a:ext cx="296652" cy="3600450"/>
          </a:xfrm>
          <a:prstGeom prst="rect">
            <a:avLst/>
          </a:prstGeom>
          <a:solidFill>
            <a:srgbClr val="B91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1"/>
          </a:p>
        </p:txBody>
      </p:sp>
      <p:sp>
        <p:nvSpPr>
          <p:cNvPr id="13" name="Content Placeholder 2"/>
          <p:cNvSpPr>
            <a:spLocks noGrp="1"/>
          </p:cNvSpPr>
          <p:nvPr>
            <p:ph idx="10"/>
          </p:nvPr>
        </p:nvSpPr>
        <p:spPr>
          <a:xfrm rot="16200000">
            <a:off x="-1651899" y="2423424"/>
            <a:ext cx="3600450" cy="296652"/>
          </a:xfrm>
        </p:spPr>
        <p:txBody>
          <a:bodyPr anchor="ctr">
            <a:normAutofit/>
          </a:bodyPr>
          <a:lstStyle>
            <a:lvl1pPr marL="0" indent="0" algn="ctr">
              <a:buNone/>
              <a:defRPr sz="1051"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891"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83"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74"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566"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14" name="Picture Placeholder 2"/>
          <p:cNvSpPr>
            <a:spLocks noGrp="1"/>
          </p:cNvSpPr>
          <p:nvPr>
            <p:ph type="pic" idx="11"/>
          </p:nvPr>
        </p:nvSpPr>
        <p:spPr>
          <a:xfrm>
            <a:off x="3212976" y="5272050"/>
            <a:ext cx="3429000" cy="3600450"/>
          </a:xfrm>
        </p:spPr>
      </p:sp>
      <p:pic>
        <p:nvPicPr>
          <p:cNvPr id="16" name="Picture 1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45325" y="4569975"/>
            <a:ext cx="381525" cy="322771"/>
          </a:xfrm>
          <a:prstGeom prst="rect">
            <a:avLst/>
          </a:prstGeom>
        </p:spPr>
      </p:pic>
      <p:sp>
        <p:nvSpPr>
          <p:cNvPr id="18" name="Content Placeholder 2"/>
          <p:cNvSpPr>
            <a:spLocks noGrp="1"/>
          </p:cNvSpPr>
          <p:nvPr>
            <p:ph idx="1"/>
          </p:nvPr>
        </p:nvSpPr>
        <p:spPr>
          <a:xfrm>
            <a:off x="566682" y="897564"/>
            <a:ext cx="2700300" cy="3348372"/>
          </a:xfrm>
        </p:spPr>
        <p:txBody>
          <a:bodyPr anchor="ctr" anchorCtr="0">
            <a:normAutofit/>
          </a:bodyPr>
          <a:lstStyle>
            <a:lvl1pPr marL="202402" indent="-191686">
              <a:defRPr sz="1200" spc="-37"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65523" indent="-214308">
              <a:defRPr sz="1051"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72687" indent="-171446">
              <a:defRPr sz="900"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873897" indent="-171446">
              <a:defRPr sz="825"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026293" indent="-133347">
              <a:buFont typeface="Arial" panose="020B0604020202020204" pitchFamily="34" charset="0"/>
              <a:buChar char="•"/>
              <a:tabLst/>
              <a:defRPr sz="751" i="1"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9" name="Title 1"/>
          <p:cNvSpPr>
            <a:spLocks noGrp="1"/>
          </p:cNvSpPr>
          <p:nvPr>
            <p:ph type="title"/>
          </p:nvPr>
        </p:nvSpPr>
        <p:spPr>
          <a:xfrm>
            <a:off x="372666" y="3"/>
            <a:ext cx="6142434" cy="771525"/>
          </a:xfrm>
        </p:spPr>
        <p:txBody>
          <a:bodyPr anchor="ctr">
            <a:normAutofit/>
          </a:bodyPr>
          <a:lstStyle>
            <a:lvl1pPr algn="ctr">
              <a:defRPr sz="1800" spc="-37"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CA" dirty="0"/>
          </a:p>
        </p:txBody>
      </p:sp>
      <p:sp>
        <p:nvSpPr>
          <p:cNvPr id="20" name="Content Placeholder 2"/>
          <p:cNvSpPr>
            <a:spLocks noGrp="1"/>
          </p:cNvSpPr>
          <p:nvPr>
            <p:ph idx="12"/>
          </p:nvPr>
        </p:nvSpPr>
        <p:spPr>
          <a:xfrm>
            <a:off x="3374995" y="771525"/>
            <a:ext cx="3483006" cy="3600450"/>
          </a:xfrm>
        </p:spPr>
        <p:txBody>
          <a:bodyPr anchor="t" anchorCtr="0">
            <a:normAutofit/>
          </a:bodyPr>
          <a:lstStyle>
            <a:lvl1pPr marL="10714" indent="0">
              <a:buNone/>
              <a:defRPr sz="1200" spc="-37"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65523" indent="-214308">
              <a:defRPr sz="1051"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72687" indent="-171446">
              <a:defRPr sz="900"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873897" indent="-171446">
              <a:defRPr sz="825"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026293" indent="-133347">
              <a:buFont typeface="Arial" panose="020B0604020202020204" pitchFamily="34" charset="0"/>
              <a:buChar char="•"/>
              <a:tabLst/>
              <a:defRPr sz="751" i="1"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endParaRPr lang="en-CA" dirty="0"/>
          </a:p>
        </p:txBody>
      </p:sp>
    </p:spTree>
    <p:extLst>
      <p:ext uri="{BB962C8B-B14F-4D97-AF65-F5344CB8AC3E}">
        <p14:creationId xmlns:p14="http://schemas.microsoft.com/office/powerpoint/2010/main" xmlns="" val="889883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plit screen">
    <p:spTree>
      <p:nvGrpSpPr>
        <p:cNvPr id="1" name="Shape 74"/>
        <p:cNvGrpSpPr/>
        <p:nvPr/>
      </p:nvGrpSpPr>
      <p:grpSpPr>
        <a:xfrm>
          <a:off x="0" y="0"/>
          <a:ext cx="0" cy="0"/>
          <a:chOff x="0" y="0"/>
          <a:chExt cx="0" cy="0"/>
        </a:xfrm>
      </p:grpSpPr>
      <p:sp>
        <p:nvSpPr>
          <p:cNvPr id="75" name="Shape 75"/>
          <p:cNvSpPr/>
          <p:nvPr/>
        </p:nvSpPr>
        <p:spPr>
          <a:xfrm>
            <a:off x="3429000" y="125"/>
            <a:ext cx="3429000" cy="5143500"/>
          </a:xfrm>
          <a:prstGeom prst="rect">
            <a:avLst/>
          </a:prstGeom>
          <a:solidFill>
            <a:srgbClr val="FF6F0C"/>
          </a:solidFill>
          <a:ln>
            <a:noFill/>
          </a:ln>
        </p:spPr>
        <p:txBody>
          <a:bodyPr wrap="square" lIns="68569" tIns="68569" rIns="68569" bIns="68569" anchor="ctr" anchorCtr="0">
            <a:noAutofit/>
          </a:bodyPr>
          <a:lstStyle/>
          <a:p>
            <a:pPr lvl="0">
              <a:spcBef>
                <a:spcPts val="0"/>
              </a:spcBef>
              <a:buNone/>
            </a:pPr>
            <a:endParaRPr sz="1050"/>
          </a:p>
        </p:txBody>
      </p:sp>
      <p:sp>
        <p:nvSpPr>
          <p:cNvPr id="76" name="Shape 76"/>
          <p:cNvSpPr txBox="1">
            <a:spLocks noGrp="1"/>
          </p:cNvSpPr>
          <p:nvPr>
            <p:ph type="title"/>
          </p:nvPr>
        </p:nvSpPr>
        <p:spPr>
          <a:xfrm>
            <a:off x="199125" y="1397350"/>
            <a:ext cx="3033900" cy="1318200"/>
          </a:xfrm>
          <a:prstGeom prst="rect">
            <a:avLst/>
          </a:prstGeom>
        </p:spPr>
        <p:txBody>
          <a:bodyPr wrap="square" lIns="91425" tIns="91425" rIns="91425" bIns="91425" anchor="b" anchorCtr="0"/>
          <a:lstStyle>
            <a:lvl1pPr lvl="0">
              <a:lnSpc>
                <a:spcPct val="100000"/>
              </a:lnSpc>
              <a:spcBef>
                <a:spcPts val="0"/>
              </a:spcBef>
              <a:buClr>
                <a:schemeClr val="dk1"/>
              </a:buClr>
              <a:defRPr>
                <a:solidFill>
                  <a:schemeClr val="dk1"/>
                </a:solidFill>
              </a:defRPr>
            </a:lvl1pPr>
            <a:lvl2pPr lvl="1">
              <a:spcBef>
                <a:spcPts val="0"/>
              </a:spcBef>
              <a:buClr>
                <a:schemeClr val="dk1"/>
              </a:buClr>
              <a:buSzPct val="100000"/>
              <a:defRPr sz="2700">
                <a:solidFill>
                  <a:schemeClr val="dk1"/>
                </a:solidFill>
              </a:defRPr>
            </a:lvl2pPr>
            <a:lvl3pPr lvl="2">
              <a:spcBef>
                <a:spcPts val="0"/>
              </a:spcBef>
              <a:buClr>
                <a:schemeClr val="dk1"/>
              </a:buClr>
              <a:buSzPct val="100000"/>
              <a:defRPr sz="2700">
                <a:solidFill>
                  <a:schemeClr val="dk1"/>
                </a:solidFill>
              </a:defRPr>
            </a:lvl3pPr>
            <a:lvl4pPr lvl="3">
              <a:spcBef>
                <a:spcPts val="0"/>
              </a:spcBef>
              <a:buClr>
                <a:schemeClr val="dk1"/>
              </a:buClr>
              <a:buSzPct val="100000"/>
              <a:defRPr sz="2700">
                <a:solidFill>
                  <a:schemeClr val="dk1"/>
                </a:solidFill>
              </a:defRPr>
            </a:lvl4pPr>
            <a:lvl5pPr lvl="4">
              <a:spcBef>
                <a:spcPts val="0"/>
              </a:spcBef>
              <a:buClr>
                <a:schemeClr val="dk1"/>
              </a:buClr>
              <a:buSzPct val="100000"/>
              <a:defRPr sz="2700">
                <a:solidFill>
                  <a:schemeClr val="dk1"/>
                </a:solidFill>
              </a:defRPr>
            </a:lvl5pPr>
            <a:lvl6pPr lvl="5">
              <a:spcBef>
                <a:spcPts val="0"/>
              </a:spcBef>
              <a:buClr>
                <a:schemeClr val="dk1"/>
              </a:buClr>
              <a:buSzPct val="100000"/>
              <a:defRPr sz="2700">
                <a:solidFill>
                  <a:schemeClr val="dk1"/>
                </a:solidFill>
              </a:defRPr>
            </a:lvl6pPr>
            <a:lvl7pPr lvl="6">
              <a:spcBef>
                <a:spcPts val="0"/>
              </a:spcBef>
              <a:buClr>
                <a:schemeClr val="dk1"/>
              </a:buClr>
              <a:buSzPct val="100000"/>
              <a:defRPr sz="2700">
                <a:solidFill>
                  <a:schemeClr val="dk1"/>
                </a:solidFill>
              </a:defRPr>
            </a:lvl7pPr>
            <a:lvl8pPr lvl="7">
              <a:spcBef>
                <a:spcPts val="0"/>
              </a:spcBef>
              <a:buClr>
                <a:schemeClr val="dk1"/>
              </a:buClr>
              <a:buSzPct val="100000"/>
              <a:defRPr sz="2700">
                <a:solidFill>
                  <a:schemeClr val="dk1"/>
                </a:solidFill>
              </a:defRPr>
            </a:lvl8pPr>
            <a:lvl9pPr lvl="8">
              <a:spcBef>
                <a:spcPts val="0"/>
              </a:spcBef>
              <a:buClr>
                <a:schemeClr val="dk1"/>
              </a:buClr>
              <a:buSzPct val="100000"/>
              <a:defRPr sz="2700">
                <a:solidFill>
                  <a:schemeClr val="dk1"/>
                </a:solidFill>
              </a:defRPr>
            </a:lvl9pPr>
          </a:lstStyle>
          <a:p>
            <a:endParaRPr/>
          </a:p>
        </p:txBody>
      </p:sp>
      <p:sp>
        <p:nvSpPr>
          <p:cNvPr id="77" name="Shape 77"/>
          <p:cNvSpPr txBox="1">
            <a:spLocks noGrp="1"/>
          </p:cNvSpPr>
          <p:nvPr>
            <p:ph type="subTitle" idx="1"/>
          </p:nvPr>
        </p:nvSpPr>
        <p:spPr>
          <a:xfrm>
            <a:off x="199125" y="2735371"/>
            <a:ext cx="3033900" cy="1345499"/>
          </a:xfrm>
          <a:prstGeom prst="rect">
            <a:avLst/>
          </a:prstGeom>
        </p:spPr>
        <p:txBody>
          <a:bodyPr wrap="square" lIns="91425" tIns="91425" rIns="91425" bIns="91425" anchor="t" anchorCtr="0"/>
          <a:lstStyle>
            <a:lvl1pPr lvl="0">
              <a:lnSpc>
                <a:spcPct val="100000"/>
              </a:lnSpc>
              <a:spcBef>
                <a:spcPts val="0"/>
              </a:spcBef>
              <a:spcAft>
                <a:spcPts val="0"/>
              </a:spcAft>
              <a:buClr>
                <a:srgbClr val="12B5EA"/>
              </a:buClr>
              <a:buNone/>
              <a:defRPr>
                <a:solidFill>
                  <a:srgbClr val="12B5EA"/>
                </a:solidFill>
              </a:defRPr>
            </a:lvl1pPr>
            <a:lvl2pPr lvl="1" algn="ctr">
              <a:lnSpc>
                <a:spcPct val="100000"/>
              </a:lnSpc>
              <a:spcBef>
                <a:spcPts val="0"/>
              </a:spcBef>
              <a:spcAft>
                <a:spcPts val="0"/>
              </a:spcAft>
              <a:buSzPct val="100000"/>
              <a:buNone/>
              <a:defRPr sz="1575"/>
            </a:lvl2pPr>
            <a:lvl3pPr lvl="2" algn="ctr">
              <a:lnSpc>
                <a:spcPct val="100000"/>
              </a:lnSpc>
              <a:spcBef>
                <a:spcPts val="0"/>
              </a:spcBef>
              <a:spcAft>
                <a:spcPts val="0"/>
              </a:spcAft>
              <a:buSzPct val="100000"/>
              <a:buNone/>
              <a:defRPr sz="1575"/>
            </a:lvl3pPr>
            <a:lvl4pPr lvl="3" algn="ctr">
              <a:lnSpc>
                <a:spcPct val="100000"/>
              </a:lnSpc>
              <a:spcBef>
                <a:spcPts val="0"/>
              </a:spcBef>
              <a:spcAft>
                <a:spcPts val="0"/>
              </a:spcAft>
              <a:buSzPct val="100000"/>
              <a:buNone/>
              <a:defRPr sz="1575"/>
            </a:lvl4pPr>
            <a:lvl5pPr lvl="4" algn="ctr">
              <a:lnSpc>
                <a:spcPct val="100000"/>
              </a:lnSpc>
              <a:spcBef>
                <a:spcPts val="0"/>
              </a:spcBef>
              <a:spcAft>
                <a:spcPts val="0"/>
              </a:spcAft>
              <a:buSzPct val="100000"/>
              <a:buNone/>
              <a:defRPr sz="1575"/>
            </a:lvl5pPr>
            <a:lvl6pPr lvl="5" algn="ctr">
              <a:lnSpc>
                <a:spcPct val="100000"/>
              </a:lnSpc>
              <a:spcBef>
                <a:spcPts val="0"/>
              </a:spcBef>
              <a:spcAft>
                <a:spcPts val="0"/>
              </a:spcAft>
              <a:buSzPct val="100000"/>
              <a:buNone/>
              <a:defRPr sz="1575"/>
            </a:lvl6pPr>
            <a:lvl7pPr lvl="6" algn="ctr">
              <a:lnSpc>
                <a:spcPct val="100000"/>
              </a:lnSpc>
              <a:spcBef>
                <a:spcPts val="0"/>
              </a:spcBef>
              <a:spcAft>
                <a:spcPts val="0"/>
              </a:spcAft>
              <a:buSzPct val="100000"/>
              <a:buNone/>
              <a:defRPr sz="1575"/>
            </a:lvl7pPr>
            <a:lvl8pPr lvl="7" algn="ctr">
              <a:lnSpc>
                <a:spcPct val="100000"/>
              </a:lnSpc>
              <a:spcBef>
                <a:spcPts val="0"/>
              </a:spcBef>
              <a:spcAft>
                <a:spcPts val="0"/>
              </a:spcAft>
              <a:buSzPct val="100000"/>
              <a:buNone/>
              <a:defRPr sz="1575"/>
            </a:lvl8pPr>
            <a:lvl9pPr lvl="8" algn="ctr">
              <a:lnSpc>
                <a:spcPct val="100000"/>
              </a:lnSpc>
              <a:spcBef>
                <a:spcPts val="0"/>
              </a:spcBef>
              <a:spcAft>
                <a:spcPts val="0"/>
              </a:spcAft>
              <a:buSzPct val="100000"/>
              <a:buNone/>
              <a:defRPr sz="1575"/>
            </a:lvl9pPr>
          </a:lstStyle>
          <a:p>
            <a:endParaRPr/>
          </a:p>
        </p:txBody>
      </p:sp>
      <p:sp>
        <p:nvSpPr>
          <p:cNvPr id="78" name="Shape 78"/>
          <p:cNvSpPr txBox="1">
            <a:spLocks noGrp="1"/>
          </p:cNvSpPr>
          <p:nvPr>
            <p:ph type="body" idx="2"/>
          </p:nvPr>
        </p:nvSpPr>
        <p:spPr>
          <a:xfrm>
            <a:off x="3704625" y="724200"/>
            <a:ext cx="2877750" cy="37254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Tree>
    <p:extLst>
      <p:ext uri="{BB962C8B-B14F-4D97-AF65-F5344CB8AC3E}">
        <p14:creationId xmlns:p14="http://schemas.microsoft.com/office/powerpoint/2010/main" xmlns="" val="3467096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Caption">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246013" y="4226025"/>
            <a:ext cx="6291450" cy="393600"/>
          </a:xfrm>
          <a:prstGeom prst="rect">
            <a:avLst/>
          </a:prstGeom>
        </p:spPr>
        <p:txBody>
          <a:bodyPr wrap="square" lIns="91425" tIns="91425" rIns="91425" bIns="91425" anchor="ctr" anchorCtr="0"/>
          <a:lstStyle>
            <a:lvl1pPr lvl="0">
              <a:lnSpc>
                <a:spcPct val="100000"/>
              </a:lnSpc>
              <a:spcBef>
                <a:spcPts val="0"/>
              </a:spcBef>
              <a:spcAft>
                <a:spcPts val="0"/>
              </a:spcAft>
              <a:buClr>
                <a:srgbClr val="12B5EA"/>
              </a:buClr>
              <a:buNone/>
              <a:defRPr>
                <a:solidFill>
                  <a:srgbClr val="12B5EA"/>
                </a:solidFill>
              </a:defRPr>
            </a:lvl1pPr>
          </a:lstStyle>
          <a:p>
            <a:endParaRPr/>
          </a:p>
        </p:txBody>
      </p:sp>
    </p:spTree>
    <p:extLst>
      <p:ext uri="{BB962C8B-B14F-4D97-AF65-F5344CB8AC3E}">
        <p14:creationId xmlns:p14="http://schemas.microsoft.com/office/powerpoint/2010/main" xmlns="" val="13632864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Big number">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40463" y="1304850"/>
            <a:ext cx="5577075" cy="1538400"/>
          </a:xfrm>
          <a:prstGeom prst="rect">
            <a:avLst/>
          </a:prstGeom>
        </p:spPr>
        <p:txBody>
          <a:bodyPr wrap="square" lIns="91425" tIns="91425" rIns="91425" bIns="91425" anchor="ctr" anchorCtr="0"/>
          <a:lstStyle>
            <a:lvl1pPr lvl="0" algn="ctr">
              <a:spcBef>
                <a:spcPts val="0"/>
              </a:spcBef>
              <a:buClr>
                <a:schemeClr val="dk1"/>
              </a:buClr>
              <a:buSzPct val="100000"/>
              <a:buFont typeface="Lato"/>
              <a:defRPr sz="7200">
                <a:solidFill>
                  <a:schemeClr val="dk1"/>
                </a:solidFill>
                <a:latin typeface="Lato"/>
                <a:ea typeface="Lato"/>
                <a:cs typeface="Lato"/>
                <a:sym typeface="Lato"/>
              </a:defRPr>
            </a:lvl1pPr>
            <a:lvl2pPr lvl="1" algn="ctr">
              <a:spcBef>
                <a:spcPts val="0"/>
              </a:spcBef>
              <a:buClr>
                <a:schemeClr val="dk1"/>
              </a:buClr>
              <a:buSzPct val="100000"/>
              <a:buFont typeface="Lato"/>
              <a:defRPr sz="7200">
                <a:solidFill>
                  <a:schemeClr val="dk1"/>
                </a:solidFill>
                <a:latin typeface="Lato"/>
                <a:ea typeface="Lato"/>
                <a:cs typeface="Lato"/>
                <a:sym typeface="Lato"/>
              </a:defRPr>
            </a:lvl2pPr>
            <a:lvl3pPr lvl="2" algn="ctr">
              <a:spcBef>
                <a:spcPts val="0"/>
              </a:spcBef>
              <a:buClr>
                <a:schemeClr val="dk1"/>
              </a:buClr>
              <a:buSzPct val="100000"/>
              <a:buFont typeface="Lato"/>
              <a:defRPr sz="7200">
                <a:solidFill>
                  <a:schemeClr val="dk1"/>
                </a:solidFill>
                <a:latin typeface="Lato"/>
                <a:ea typeface="Lato"/>
                <a:cs typeface="Lato"/>
                <a:sym typeface="Lato"/>
              </a:defRPr>
            </a:lvl3pPr>
            <a:lvl4pPr lvl="3" algn="ctr">
              <a:spcBef>
                <a:spcPts val="0"/>
              </a:spcBef>
              <a:buClr>
                <a:schemeClr val="dk1"/>
              </a:buClr>
              <a:buSzPct val="100000"/>
              <a:buFont typeface="Lato"/>
              <a:defRPr sz="7200">
                <a:solidFill>
                  <a:schemeClr val="dk1"/>
                </a:solidFill>
                <a:latin typeface="Lato"/>
                <a:ea typeface="Lato"/>
                <a:cs typeface="Lato"/>
                <a:sym typeface="Lato"/>
              </a:defRPr>
            </a:lvl4pPr>
            <a:lvl5pPr lvl="4" algn="ctr">
              <a:spcBef>
                <a:spcPts val="0"/>
              </a:spcBef>
              <a:buClr>
                <a:schemeClr val="dk1"/>
              </a:buClr>
              <a:buSzPct val="100000"/>
              <a:buFont typeface="Lato"/>
              <a:defRPr sz="7200">
                <a:solidFill>
                  <a:schemeClr val="dk1"/>
                </a:solidFill>
                <a:latin typeface="Lato"/>
                <a:ea typeface="Lato"/>
                <a:cs typeface="Lato"/>
                <a:sym typeface="Lato"/>
              </a:defRPr>
            </a:lvl5pPr>
            <a:lvl6pPr lvl="5" algn="ctr">
              <a:spcBef>
                <a:spcPts val="0"/>
              </a:spcBef>
              <a:buClr>
                <a:schemeClr val="dk1"/>
              </a:buClr>
              <a:buSzPct val="100000"/>
              <a:buFont typeface="Lato"/>
              <a:defRPr sz="7200">
                <a:solidFill>
                  <a:schemeClr val="dk1"/>
                </a:solidFill>
                <a:latin typeface="Lato"/>
                <a:ea typeface="Lato"/>
                <a:cs typeface="Lato"/>
                <a:sym typeface="Lato"/>
              </a:defRPr>
            </a:lvl6pPr>
            <a:lvl7pPr lvl="6" algn="ctr">
              <a:spcBef>
                <a:spcPts val="0"/>
              </a:spcBef>
              <a:buClr>
                <a:schemeClr val="dk1"/>
              </a:buClr>
              <a:buSzPct val="100000"/>
              <a:buFont typeface="Lato"/>
              <a:defRPr sz="7200">
                <a:solidFill>
                  <a:schemeClr val="dk1"/>
                </a:solidFill>
                <a:latin typeface="Lato"/>
                <a:ea typeface="Lato"/>
                <a:cs typeface="Lato"/>
                <a:sym typeface="Lato"/>
              </a:defRPr>
            </a:lvl7pPr>
            <a:lvl8pPr lvl="7" algn="ctr">
              <a:spcBef>
                <a:spcPts val="0"/>
              </a:spcBef>
              <a:buClr>
                <a:schemeClr val="dk1"/>
              </a:buClr>
              <a:buSzPct val="100000"/>
              <a:buFont typeface="Lato"/>
              <a:defRPr sz="7200">
                <a:solidFill>
                  <a:schemeClr val="dk1"/>
                </a:solidFill>
                <a:latin typeface="Lato"/>
                <a:ea typeface="Lato"/>
                <a:cs typeface="Lato"/>
                <a:sym typeface="Lato"/>
              </a:defRPr>
            </a:lvl8pPr>
            <a:lvl9pPr lvl="8" algn="ctr">
              <a:spcBef>
                <a:spcPts val="0"/>
              </a:spcBef>
              <a:buClr>
                <a:schemeClr val="dk1"/>
              </a:buClr>
              <a:buSzPct val="100000"/>
              <a:buFont typeface="Lato"/>
              <a:defRPr sz="7200">
                <a:solidFill>
                  <a:schemeClr val="dk1"/>
                </a:solidFill>
                <a:latin typeface="Lato"/>
                <a:ea typeface="Lato"/>
                <a:cs typeface="Lato"/>
                <a:sym typeface="Lato"/>
              </a:defRPr>
            </a:lvl9pPr>
          </a:lstStyle>
          <a:p>
            <a:endParaRPr/>
          </a:p>
        </p:txBody>
      </p:sp>
      <p:sp>
        <p:nvSpPr>
          <p:cNvPr id="83" name="Shape 83"/>
          <p:cNvSpPr txBox="1">
            <a:spLocks noGrp="1"/>
          </p:cNvSpPr>
          <p:nvPr>
            <p:ph type="body" idx="1"/>
          </p:nvPr>
        </p:nvSpPr>
        <p:spPr>
          <a:xfrm>
            <a:off x="640463" y="2919450"/>
            <a:ext cx="5577075" cy="1071600"/>
          </a:xfrm>
          <a:prstGeom prst="rect">
            <a:avLst/>
          </a:prstGeom>
        </p:spPr>
        <p:txBody>
          <a:bodyPr wrap="square" lIns="91425" tIns="91425" rIns="91425" bIns="91425" anchor="t" anchorCtr="0"/>
          <a:lstStyle>
            <a:lvl1pPr lvl="0" algn="ctr">
              <a:spcBef>
                <a:spcPts val="0"/>
              </a:spcBef>
              <a:buClr>
                <a:srgbClr val="12B5EA"/>
              </a:buClr>
              <a:defRPr>
                <a:solidFill>
                  <a:srgbClr val="12B5EA"/>
                </a:solidFill>
              </a:defRPr>
            </a:lvl1pPr>
            <a:lvl2pPr lvl="1" algn="ctr">
              <a:spcBef>
                <a:spcPts val="0"/>
              </a:spcBef>
              <a:buClr>
                <a:srgbClr val="12B5EA"/>
              </a:buClr>
              <a:defRPr>
                <a:solidFill>
                  <a:srgbClr val="12B5EA"/>
                </a:solidFill>
              </a:defRPr>
            </a:lvl2pPr>
            <a:lvl3pPr lvl="2" algn="ctr">
              <a:spcBef>
                <a:spcPts val="0"/>
              </a:spcBef>
              <a:buClr>
                <a:srgbClr val="12B5EA"/>
              </a:buClr>
              <a:defRPr>
                <a:solidFill>
                  <a:srgbClr val="12B5EA"/>
                </a:solidFill>
              </a:defRPr>
            </a:lvl3pPr>
            <a:lvl4pPr lvl="3" algn="ctr">
              <a:spcBef>
                <a:spcPts val="0"/>
              </a:spcBef>
              <a:buClr>
                <a:srgbClr val="12B5EA"/>
              </a:buClr>
              <a:defRPr>
                <a:solidFill>
                  <a:srgbClr val="12B5EA"/>
                </a:solidFill>
              </a:defRPr>
            </a:lvl4pPr>
            <a:lvl5pPr lvl="4" algn="ctr">
              <a:spcBef>
                <a:spcPts val="0"/>
              </a:spcBef>
              <a:buClr>
                <a:srgbClr val="12B5EA"/>
              </a:buClr>
              <a:defRPr>
                <a:solidFill>
                  <a:srgbClr val="12B5EA"/>
                </a:solidFill>
              </a:defRPr>
            </a:lvl5pPr>
            <a:lvl6pPr lvl="5" algn="ctr">
              <a:spcBef>
                <a:spcPts val="0"/>
              </a:spcBef>
              <a:buClr>
                <a:srgbClr val="12B5EA"/>
              </a:buClr>
              <a:defRPr>
                <a:solidFill>
                  <a:srgbClr val="12B5EA"/>
                </a:solidFill>
              </a:defRPr>
            </a:lvl6pPr>
            <a:lvl7pPr lvl="6" algn="ctr">
              <a:spcBef>
                <a:spcPts val="0"/>
              </a:spcBef>
              <a:buClr>
                <a:srgbClr val="12B5EA"/>
              </a:buClr>
              <a:defRPr>
                <a:solidFill>
                  <a:srgbClr val="12B5EA"/>
                </a:solidFill>
              </a:defRPr>
            </a:lvl7pPr>
            <a:lvl8pPr lvl="7" algn="ctr">
              <a:spcBef>
                <a:spcPts val="0"/>
              </a:spcBef>
              <a:buClr>
                <a:srgbClr val="12B5EA"/>
              </a:buClr>
              <a:defRPr>
                <a:solidFill>
                  <a:srgbClr val="12B5EA"/>
                </a:solidFill>
              </a:defRPr>
            </a:lvl8pPr>
            <a:lvl9pPr lvl="8" algn="ctr">
              <a:spcBef>
                <a:spcPts val="0"/>
              </a:spcBef>
              <a:buClr>
                <a:srgbClr val="12B5EA"/>
              </a:buClr>
              <a:defRPr>
                <a:solidFill>
                  <a:srgbClr val="12B5EA"/>
                </a:solidFill>
              </a:defRPr>
            </a:lvl9pPr>
          </a:lstStyle>
          <a:p>
            <a:endParaRPr/>
          </a:p>
        </p:txBody>
      </p:sp>
    </p:spTree>
    <p:extLst>
      <p:ext uri="{BB962C8B-B14F-4D97-AF65-F5344CB8AC3E}">
        <p14:creationId xmlns:p14="http://schemas.microsoft.com/office/powerpoint/2010/main" xmlns="" val="35810178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xmlns="" val="13275828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itle and body 1">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233775" y="445025"/>
            <a:ext cx="639045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7" name="Shape 87"/>
          <p:cNvSpPr txBox="1">
            <a:spLocks noGrp="1"/>
          </p:cNvSpPr>
          <p:nvPr>
            <p:ph type="body" idx="1"/>
          </p:nvPr>
        </p:nvSpPr>
        <p:spPr>
          <a:xfrm>
            <a:off x="233775" y="1152475"/>
            <a:ext cx="6390450" cy="3416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8" name="Shape 88"/>
          <p:cNvSpPr txBox="1">
            <a:spLocks noGrp="1"/>
          </p:cNvSpPr>
          <p:nvPr>
            <p:ph type="sldNum" idx="12"/>
          </p:nvPr>
        </p:nvSpPr>
        <p:spPr>
          <a:xfrm>
            <a:off x="6354343" y="4663216"/>
            <a:ext cx="411525" cy="393600"/>
          </a:xfrm>
          <a:prstGeom prst="rect">
            <a:avLst/>
          </a:prstGeom>
          <a:noFill/>
          <a:ln>
            <a:noFill/>
          </a:ln>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xmlns="" val="12353502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 white">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a:lnSpc>
                <a:spcPct val="100000"/>
              </a:lnSpc>
              <a:spcBef>
                <a:spcPts val="0"/>
              </a:spcBef>
              <a:spcAft>
                <a:spcPts val="0"/>
              </a:spcAft>
              <a:buClr>
                <a:srgbClr val="12B5EA"/>
              </a:buClr>
              <a:buSzPct val="100000"/>
              <a:buNone/>
              <a:defRPr sz="1050">
                <a:solidFill>
                  <a:srgbClr val="12B5EA"/>
                </a:solidFill>
              </a:defRPr>
            </a:lvl1pPr>
            <a:lvl2pPr lvl="1">
              <a:lnSpc>
                <a:spcPct val="100000"/>
              </a:lnSpc>
              <a:spcBef>
                <a:spcPts val="0"/>
              </a:spcBef>
              <a:spcAft>
                <a:spcPts val="0"/>
              </a:spcAft>
              <a:buClr>
                <a:srgbClr val="12B5EA"/>
              </a:buClr>
              <a:buSzPct val="100000"/>
              <a:buNone/>
              <a:defRPr sz="1050">
                <a:solidFill>
                  <a:srgbClr val="12B5EA"/>
                </a:solidFill>
              </a:defRPr>
            </a:lvl2pPr>
            <a:lvl3pPr lvl="2">
              <a:lnSpc>
                <a:spcPct val="100000"/>
              </a:lnSpc>
              <a:spcBef>
                <a:spcPts val="0"/>
              </a:spcBef>
              <a:spcAft>
                <a:spcPts val="0"/>
              </a:spcAft>
              <a:buClr>
                <a:srgbClr val="12B5EA"/>
              </a:buClr>
              <a:buSzPct val="100000"/>
              <a:buNone/>
              <a:defRPr sz="1050">
                <a:solidFill>
                  <a:srgbClr val="12B5EA"/>
                </a:solidFill>
              </a:defRPr>
            </a:lvl3pPr>
            <a:lvl4pPr lvl="3">
              <a:lnSpc>
                <a:spcPct val="100000"/>
              </a:lnSpc>
              <a:spcBef>
                <a:spcPts val="0"/>
              </a:spcBef>
              <a:spcAft>
                <a:spcPts val="0"/>
              </a:spcAft>
              <a:buClr>
                <a:srgbClr val="12B5EA"/>
              </a:buClr>
              <a:buSzPct val="100000"/>
              <a:buNone/>
              <a:defRPr sz="1050">
                <a:solidFill>
                  <a:srgbClr val="12B5EA"/>
                </a:solidFill>
              </a:defRPr>
            </a:lvl4pPr>
            <a:lvl5pPr lvl="4">
              <a:lnSpc>
                <a:spcPct val="100000"/>
              </a:lnSpc>
              <a:spcBef>
                <a:spcPts val="0"/>
              </a:spcBef>
              <a:spcAft>
                <a:spcPts val="0"/>
              </a:spcAft>
              <a:buClr>
                <a:srgbClr val="12B5EA"/>
              </a:buClr>
              <a:buSzPct val="100000"/>
              <a:buNone/>
              <a:defRPr sz="1050">
                <a:solidFill>
                  <a:srgbClr val="12B5EA"/>
                </a:solidFill>
              </a:defRPr>
            </a:lvl5pPr>
            <a:lvl6pPr lvl="5">
              <a:lnSpc>
                <a:spcPct val="100000"/>
              </a:lnSpc>
              <a:spcBef>
                <a:spcPts val="0"/>
              </a:spcBef>
              <a:spcAft>
                <a:spcPts val="0"/>
              </a:spcAft>
              <a:buClr>
                <a:srgbClr val="12B5EA"/>
              </a:buClr>
              <a:buSzPct val="100000"/>
              <a:buNone/>
              <a:defRPr sz="1050">
                <a:solidFill>
                  <a:srgbClr val="12B5EA"/>
                </a:solidFill>
              </a:defRPr>
            </a:lvl6pPr>
            <a:lvl7pPr lvl="6">
              <a:lnSpc>
                <a:spcPct val="100000"/>
              </a:lnSpc>
              <a:spcBef>
                <a:spcPts val="0"/>
              </a:spcBef>
              <a:spcAft>
                <a:spcPts val="0"/>
              </a:spcAft>
              <a:buClr>
                <a:srgbClr val="12B5EA"/>
              </a:buClr>
              <a:buSzPct val="100000"/>
              <a:buNone/>
              <a:defRPr sz="1050">
                <a:solidFill>
                  <a:srgbClr val="12B5EA"/>
                </a:solidFill>
              </a:defRPr>
            </a:lvl7pPr>
            <a:lvl8pPr lvl="7">
              <a:lnSpc>
                <a:spcPct val="100000"/>
              </a:lnSpc>
              <a:spcBef>
                <a:spcPts val="0"/>
              </a:spcBef>
              <a:spcAft>
                <a:spcPts val="0"/>
              </a:spcAft>
              <a:buClr>
                <a:srgbClr val="12B5EA"/>
              </a:buClr>
              <a:buSzPct val="100000"/>
              <a:buNone/>
              <a:defRPr sz="1050">
                <a:solidFill>
                  <a:srgbClr val="12B5EA"/>
                </a:solidFill>
              </a:defRPr>
            </a:lvl8pPr>
            <a:lvl9pPr lvl="8">
              <a:lnSpc>
                <a:spcPct val="100000"/>
              </a:lnSpc>
              <a:spcBef>
                <a:spcPts val="0"/>
              </a:spcBef>
              <a:spcAft>
                <a:spcPts val="0"/>
              </a:spcAft>
              <a:buClr>
                <a:srgbClr val="12B5EA"/>
              </a:buClr>
              <a:buSzPct val="100000"/>
              <a:buNone/>
              <a:defRPr sz="1050">
                <a:solidFill>
                  <a:srgbClr val="12B5EA"/>
                </a:solidFill>
              </a:defRPr>
            </a:lvl9pPr>
          </a:lstStyle>
          <a:p>
            <a:endParaRPr/>
          </a:p>
        </p:txBody>
      </p:sp>
      <p:pic>
        <p:nvPicPr>
          <p:cNvPr id="10" name="Shape 10" descr="CS_rgb.jpg"/>
          <p:cNvPicPr preferRelativeResize="0"/>
          <p:nvPr/>
        </p:nvPicPr>
        <p:blipFill rotWithShape="1">
          <a:blip r:embed="rId2">
            <a:alphaModFix/>
          </a:blip>
          <a:srcRect/>
          <a:stretch/>
        </p:blipFill>
        <p:spPr>
          <a:xfrm>
            <a:off x="6147601" y="4771275"/>
            <a:ext cx="616724" cy="245324"/>
          </a:xfrm>
          <a:prstGeom prst="rect">
            <a:avLst/>
          </a:prstGeom>
          <a:noFill/>
          <a:ln>
            <a:noFill/>
          </a:ln>
        </p:spPr>
      </p:pic>
      <p:cxnSp>
        <p:nvCxnSpPr>
          <p:cNvPr id="11" name="Shape 11"/>
          <p:cNvCxnSpPr/>
          <p:nvPr/>
        </p:nvCxnSpPr>
        <p:spPr>
          <a:xfrm>
            <a:off x="-4500" y="4632626"/>
            <a:ext cx="6867000" cy="13199"/>
          </a:xfrm>
          <a:prstGeom prst="straightConnector1">
            <a:avLst/>
          </a:prstGeom>
          <a:noFill/>
          <a:ln w="19050" cap="flat" cmpd="sng">
            <a:solidFill>
              <a:srgbClr val="FF6F0C"/>
            </a:solidFill>
            <a:prstDash val="solid"/>
            <a:round/>
            <a:headEnd type="none" w="lg" len="lg"/>
            <a:tailEnd type="none" w="lg" len="lg"/>
          </a:ln>
        </p:spPr>
      </p:cxnSp>
      <p:sp>
        <p:nvSpPr>
          <p:cNvPr id="12" name="Shape 12"/>
          <p:cNvSpPr txBox="1">
            <a:spLocks noGrp="1"/>
          </p:cNvSpPr>
          <p:nvPr>
            <p:ph type="title"/>
          </p:nvPr>
        </p:nvSpPr>
        <p:spPr>
          <a:xfrm>
            <a:off x="278607" y="2206550"/>
            <a:ext cx="6222599" cy="568200"/>
          </a:xfrm>
          <a:prstGeom prst="rect">
            <a:avLst/>
          </a:prstGeom>
        </p:spPr>
        <p:txBody>
          <a:bodyPr wrap="square" lIns="91425" tIns="91425" rIns="91425" bIns="91425" anchor="b" anchorCtr="0"/>
          <a:lstStyle>
            <a:lvl1pPr lvl="0" rtl="0">
              <a:spcBef>
                <a:spcPts val="0"/>
              </a:spcBef>
              <a:buClr>
                <a:srgbClr val="12B5EA"/>
              </a:buClr>
              <a:buSzPct val="100000"/>
              <a:defRPr sz="2700">
                <a:solidFill>
                  <a:srgbClr val="12B5EA"/>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13" name="Shape 13"/>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rgbClr val="FF6F0C"/>
              </a:buClr>
              <a:buSzPct val="100000"/>
              <a:buNone/>
              <a:defRPr sz="750" b="1">
                <a:solidFill>
                  <a:srgbClr val="FF6F0C"/>
                </a:solidFill>
              </a:defRPr>
            </a:lvl1pPr>
            <a:lvl2pPr lvl="1" rtl="0">
              <a:lnSpc>
                <a:spcPct val="100000"/>
              </a:lnSpc>
              <a:spcBef>
                <a:spcPts val="0"/>
              </a:spcBef>
              <a:spcAft>
                <a:spcPts val="0"/>
              </a:spcAft>
              <a:buClr>
                <a:srgbClr val="FF6F0C"/>
              </a:buClr>
              <a:buSzPct val="100000"/>
              <a:buNone/>
              <a:defRPr sz="1350" b="1">
                <a:solidFill>
                  <a:srgbClr val="FF6F0C"/>
                </a:solidFill>
              </a:defRPr>
            </a:lvl2pPr>
            <a:lvl3pPr lvl="2" rtl="0">
              <a:lnSpc>
                <a:spcPct val="100000"/>
              </a:lnSpc>
              <a:spcBef>
                <a:spcPts val="0"/>
              </a:spcBef>
              <a:spcAft>
                <a:spcPts val="0"/>
              </a:spcAft>
              <a:buClr>
                <a:srgbClr val="FF6F0C"/>
              </a:buClr>
              <a:buSzPct val="100000"/>
              <a:buNone/>
              <a:defRPr sz="1350" b="1">
                <a:solidFill>
                  <a:srgbClr val="FF6F0C"/>
                </a:solidFill>
              </a:defRPr>
            </a:lvl3pPr>
            <a:lvl4pPr lvl="3" rtl="0">
              <a:lnSpc>
                <a:spcPct val="100000"/>
              </a:lnSpc>
              <a:spcBef>
                <a:spcPts val="0"/>
              </a:spcBef>
              <a:spcAft>
                <a:spcPts val="0"/>
              </a:spcAft>
              <a:buClr>
                <a:srgbClr val="FF6F0C"/>
              </a:buClr>
              <a:buSzPct val="100000"/>
              <a:buNone/>
              <a:defRPr sz="1350" b="1">
                <a:solidFill>
                  <a:srgbClr val="FF6F0C"/>
                </a:solidFill>
              </a:defRPr>
            </a:lvl4pPr>
            <a:lvl5pPr lvl="4" rtl="0">
              <a:lnSpc>
                <a:spcPct val="100000"/>
              </a:lnSpc>
              <a:spcBef>
                <a:spcPts val="0"/>
              </a:spcBef>
              <a:spcAft>
                <a:spcPts val="0"/>
              </a:spcAft>
              <a:buClr>
                <a:srgbClr val="FF6F0C"/>
              </a:buClr>
              <a:buSzPct val="100000"/>
              <a:buNone/>
              <a:defRPr sz="1350" b="1">
                <a:solidFill>
                  <a:srgbClr val="FF6F0C"/>
                </a:solidFill>
              </a:defRPr>
            </a:lvl5pPr>
            <a:lvl6pPr lvl="5" rtl="0">
              <a:lnSpc>
                <a:spcPct val="100000"/>
              </a:lnSpc>
              <a:spcBef>
                <a:spcPts val="0"/>
              </a:spcBef>
              <a:spcAft>
                <a:spcPts val="0"/>
              </a:spcAft>
              <a:buClr>
                <a:srgbClr val="FF6F0C"/>
              </a:buClr>
              <a:buSzPct val="100000"/>
              <a:buNone/>
              <a:defRPr sz="1350" b="1">
                <a:solidFill>
                  <a:srgbClr val="FF6F0C"/>
                </a:solidFill>
              </a:defRPr>
            </a:lvl6pPr>
            <a:lvl7pPr lvl="6" rtl="0">
              <a:lnSpc>
                <a:spcPct val="100000"/>
              </a:lnSpc>
              <a:spcBef>
                <a:spcPts val="0"/>
              </a:spcBef>
              <a:spcAft>
                <a:spcPts val="0"/>
              </a:spcAft>
              <a:buClr>
                <a:srgbClr val="FF6F0C"/>
              </a:buClr>
              <a:buSzPct val="100000"/>
              <a:buNone/>
              <a:defRPr sz="1350" b="1">
                <a:solidFill>
                  <a:srgbClr val="FF6F0C"/>
                </a:solidFill>
              </a:defRPr>
            </a:lvl7pPr>
            <a:lvl8pPr lvl="7" rtl="0">
              <a:lnSpc>
                <a:spcPct val="100000"/>
              </a:lnSpc>
              <a:spcBef>
                <a:spcPts val="0"/>
              </a:spcBef>
              <a:spcAft>
                <a:spcPts val="0"/>
              </a:spcAft>
              <a:buClr>
                <a:srgbClr val="FF6F0C"/>
              </a:buClr>
              <a:buSzPct val="100000"/>
              <a:buNone/>
              <a:defRPr sz="1350" b="1">
                <a:solidFill>
                  <a:srgbClr val="FF6F0C"/>
                </a:solidFill>
              </a:defRPr>
            </a:lvl8pPr>
            <a:lvl9pPr lvl="8" rtl="0">
              <a:lnSpc>
                <a:spcPct val="100000"/>
              </a:lnSpc>
              <a:spcBef>
                <a:spcPts val="0"/>
              </a:spcBef>
              <a:spcAft>
                <a:spcPts val="0"/>
              </a:spcAft>
              <a:buClr>
                <a:srgbClr val="FF6F0C"/>
              </a:buClr>
              <a:buSzPct val="100000"/>
              <a:buNone/>
              <a:defRPr sz="1350" b="1">
                <a:solidFill>
                  <a:srgbClr val="FF6F0C"/>
                </a:solidFill>
              </a:defRPr>
            </a:lvl9pPr>
          </a:lstStyle>
          <a:p>
            <a:endParaRPr/>
          </a:p>
        </p:txBody>
      </p:sp>
    </p:spTree>
    <p:extLst>
      <p:ext uri="{BB962C8B-B14F-4D97-AF65-F5344CB8AC3E}">
        <p14:creationId xmlns:p14="http://schemas.microsoft.com/office/powerpoint/2010/main" xmlns="" val="1972818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Slide - orange">
    <p:bg>
      <p:bgPr>
        <a:solidFill>
          <a:srgbClr val="FF6F0C"/>
        </a:solidFill>
        <a:effectLst/>
      </p:bgPr>
    </p:bg>
    <p:spTree>
      <p:nvGrpSpPr>
        <p:cNvPr id="1" name="Shape 14"/>
        <p:cNvGrpSpPr/>
        <p:nvPr/>
      </p:nvGrpSpPr>
      <p:grpSpPr>
        <a:xfrm>
          <a:off x="0" y="0"/>
          <a:ext cx="0" cy="0"/>
          <a:chOff x="0" y="0"/>
          <a:chExt cx="0" cy="0"/>
        </a:xfrm>
      </p:grpSpPr>
      <p:sp>
        <p:nvSpPr>
          <p:cNvPr id="15" name="Shape 15"/>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ct val="100000"/>
              <a:buNone/>
              <a:defRPr sz="1050">
                <a:solidFill>
                  <a:schemeClr val="lt1"/>
                </a:solidFill>
              </a:defRPr>
            </a:lvl1pPr>
            <a:lvl2pPr lvl="1" rtl="0">
              <a:lnSpc>
                <a:spcPct val="100000"/>
              </a:lnSpc>
              <a:spcBef>
                <a:spcPts val="0"/>
              </a:spcBef>
              <a:spcAft>
                <a:spcPts val="0"/>
              </a:spcAft>
              <a:buClr>
                <a:srgbClr val="12B5EA"/>
              </a:buClr>
              <a:buSzPct val="100000"/>
              <a:buNone/>
              <a:defRPr sz="1050">
                <a:solidFill>
                  <a:srgbClr val="12B5EA"/>
                </a:solidFill>
              </a:defRPr>
            </a:lvl2pPr>
            <a:lvl3pPr lvl="2" rtl="0">
              <a:lnSpc>
                <a:spcPct val="100000"/>
              </a:lnSpc>
              <a:spcBef>
                <a:spcPts val="0"/>
              </a:spcBef>
              <a:spcAft>
                <a:spcPts val="0"/>
              </a:spcAft>
              <a:buClr>
                <a:srgbClr val="12B5EA"/>
              </a:buClr>
              <a:buSzPct val="100000"/>
              <a:buNone/>
              <a:defRPr sz="1050">
                <a:solidFill>
                  <a:srgbClr val="12B5EA"/>
                </a:solidFill>
              </a:defRPr>
            </a:lvl3pPr>
            <a:lvl4pPr lvl="3" rtl="0">
              <a:lnSpc>
                <a:spcPct val="100000"/>
              </a:lnSpc>
              <a:spcBef>
                <a:spcPts val="0"/>
              </a:spcBef>
              <a:spcAft>
                <a:spcPts val="0"/>
              </a:spcAft>
              <a:buClr>
                <a:srgbClr val="12B5EA"/>
              </a:buClr>
              <a:buSzPct val="100000"/>
              <a:buNone/>
              <a:defRPr sz="1050">
                <a:solidFill>
                  <a:srgbClr val="12B5EA"/>
                </a:solidFill>
              </a:defRPr>
            </a:lvl4pPr>
            <a:lvl5pPr lvl="4" rtl="0">
              <a:lnSpc>
                <a:spcPct val="100000"/>
              </a:lnSpc>
              <a:spcBef>
                <a:spcPts val="0"/>
              </a:spcBef>
              <a:spcAft>
                <a:spcPts val="0"/>
              </a:spcAft>
              <a:buClr>
                <a:srgbClr val="12B5EA"/>
              </a:buClr>
              <a:buSzPct val="100000"/>
              <a:buNone/>
              <a:defRPr sz="1050">
                <a:solidFill>
                  <a:srgbClr val="12B5EA"/>
                </a:solidFill>
              </a:defRPr>
            </a:lvl5pPr>
            <a:lvl6pPr lvl="5" rtl="0">
              <a:lnSpc>
                <a:spcPct val="100000"/>
              </a:lnSpc>
              <a:spcBef>
                <a:spcPts val="0"/>
              </a:spcBef>
              <a:spcAft>
                <a:spcPts val="0"/>
              </a:spcAft>
              <a:buClr>
                <a:srgbClr val="12B5EA"/>
              </a:buClr>
              <a:buSzPct val="100000"/>
              <a:buNone/>
              <a:defRPr sz="1050">
                <a:solidFill>
                  <a:srgbClr val="12B5EA"/>
                </a:solidFill>
              </a:defRPr>
            </a:lvl6pPr>
            <a:lvl7pPr lvl="6" rtl="0">
              <a:lnSpc>
                <a:spcPct val="100000"/>
              </a:lnSpc>
              <a:spcBef>
                <a:spcPts val="0"/>
              </a:spcBef>
              <a:spcAft>
                <a:spcPts val="0"/>
              </a:spcAft>
              <a:buClr>
                <a:srgbClr val="12B5EA"/>
              </a:buClr>
              <a:buSzPct val="100000"/>
              <a:buNone/>
              <a:defRPr sz="1050">
                <a:solidFill>
                  <a:srgbClr val="12B5EA"/>
                </a:solidFill>
              </a:defRPr>
            </a:lvl7pPr>
            <a:lvl8pPr lvl="7" rtl="0">
              <a:lnSpc>
                <a:spcPct val="100000"/>
              </a:lnSpc>
              <a:spcBef>
                <a:spcPts val="0"/>
              </a:spcBef>
              <a:spcAft>
                <a:spcPts val="0"/>
              </a:spcAft>
              <a:buClr>
                <a:srgbClr val="12B5EA"/>
              </a:buClr>
              <a:buSzPct val="100000"/>
              <a:buNone/>
              <a:defRPr sz="1050">
                <a:solidFill>
                  <a:srgbClr val="12B5EA"/>
                </a:solidFill>
              </a:defRPr>
            </a:lvl8pPr>
            <a:lvl9pPr lvl="8" rtl="0">
              <a:lnSpc>
                <a:spcPct val="100000"/>
              </a:lnSpc>
              <a:spcBef>
                <a:spcPts val="0"/>
              </a:spcBef>
              <a:spcAft>
                <a:spcPts val="0"/>
              </a:spcAft>
              <a:buClr>
                <a:srgbClr val="12B5EA"/>
              </a:buClr>
              <a:buSzPct val="100000"/>
              <a:buNone/>
              <a:defRPr sz="1050">
                <a:solidFill>
                  <a:srgbClr val="12B5EA"/>
                </a:solidFill>
              </a:defRPr>
            </a:lvl9pPr>
          </a:lstStyle>
          <a:p>
            <a:endParaRPr/>
          </a:p>
        </p:txBody>
      </p:sp>
      <p:cxnSp>
        <p:nvCxnSpPr>
          <p:cNvPr id="16" name="Shape 16"/>
          <p:cNvCxnSpPr/>
          <p:nvPr/>
        </p:nvCxnSpPr>
        <p:spPr>
          <a:xfrm>
            <a:off x="-4500" y="4632626"/>
            <a:ext cx="6867000" cy="13199"/>
          </a:xfrm>
          <a:prstGeom prst="straightConnector1">
            <a:avLst/>
          </a:prstGeom>
          <a:noFill/>
          <a:ln w="19050" cap="flat" cmpd="sng">
            <a:solidFill>
              <a:schemeClr val="lt1"/>
            </a:solidFill>
            <a:prstDash val="solid"/>
            <a:round/>
            <a:headEnd type="none" w="lg" len="lg"/>
            <a:tailEnd type="none" w="lg" len="lg"/>
          </a:ln>
        </p:spPr>
      </p:cxnSp>
      <p:sp>
        <p:nvSpPr>
          <p:cNvPr id="17" name="Shape 17"/>
          <p:cNvSpPr txBox="1">
            <a:spLocks noGrp="1"/>
          </p:cNvSpPr>
          <p:nvPr>
            <p:ph type="title"/>
          </p:nvPr>
        </p:nvSpPr>
        <p:spPr>
          <a:xfrm>
            <a:off x="278607" y="2206550"/>
            <a:ext cx="6222599" cy="568200"/>
          </a:xfrm>
          <a:prstGeom prst="rect">
            <a:avLst/>
          </a:prstGeom>
        </p:spPr>
        <p:txBody>
          <a:bodyPr wrap="square" lIns="91425" tIns="91425" rIns="91425" bIns="91425" anchor="b" anchorCtr="0"/>
          <a:lstStyle>
            <a:lvl1pPr lvl="0"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18" name="Shape 18"/>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chemeClr val="lt1"/>
              </a:buClr>
              <a:buSzPct val="100000"/>
              <a:buNone/>
              <a:defRPr sz="750" b="1">
                <a:solidFill>
                  <a:schemeClr val="lt1"/>
                </a:solidFill>
              </a:defRPr>
            </a:lvl1pPr>
            <a:lvl2pPr lvl="1" rtl="0">
              <a:lnSpc>
                <a:spcPct val="100000"/>
              </a:lnSpc>
              <a:spcBef>
                <a:spcPts val="0"/>
              </a:spcBef>
              <a:spcAft>
                <a:spcPts val="0"/>
              </a:spcAft>
              <a:buClr>
                <a:schemeClr val="lt1"/>
              </a:buClr>
              <a:buSzPct val="100000"/>
              <a:buNone/>
              <a:defRPr sz="1350" b="1">
                <a:solidFill>
                  <a:schemeClr val="lt1"/>
                </a:solidFill>
              </a:defRPr>
            </a:lvl2pPr>
            <a:lvl3pPr lvl="2" rtl="0">
              <a:lnSpc>
                <a:spcPct val="100000"/>
              </a:lnSpc>
              <a:spcBef>
                <a:spcPts val="0"/>
              </a:spcBef>
              <a:spcAft>
                <a:spcPts val="0"/>
              </a:spcAft>
              <a:buClr>
                <a:schemeClr val="lt1"/>
              </a:buClr>
              <a:buSzPct val="100000"/>
              <a:buNone/>
              <a:defRPr sz="1350" b="1">
                <a:solidFill>
                  <a:schemeClr val="lt1"/>
                </a:solidFill>
              </a:defRPr>
            </a:lvl3pPr>
            <a:lvl4pPr lvl="3" rtl="0">
              <a:lnSpc>
                <a:spcPct val="100000"/>
              </a:lnSpc>
              <a:spcBef>
                <a:spcPts val="0"/>
              </a:spcBef>
              <a:spcAft>
                <a:spcPts val="0"/>
              </a:spcAft>
              <a:buClr>
                <a:schemeClr val="lt1"/>
              </a:buClr>
              <a:buSzPct val="100000"/>
              <a:buNone/>
              <a:defRPr sz="1350" b="1">
                <a:solidFill>
                  <a:schemeClr val="lt1"/>
                </a:solidFill>
              </a:defRPr>
            </a:lvl4pPr>
            <a:lvl5pPr lvl="4" rtl="0">
              <a:lnSpc>
                <a:spcPct val="100000"/>
              </a:lnSpc>
              <a:spcBef>
                <a:spcPts val="0"/>
              </a:spcBef>
              <a:spcAft>
                <a:spcPts val="0"/>
              </a:spcAft>
              <a:buClr>
                <a:schemeClr val="lt1"/>
              </a:buClr>
              <a:buSzPct val="100000"/>
              <a:buNone/>
              <a:defRPr sz="1350" b="1">
                <a:solidFill>
                  <a:schemeClr val="lt1"/>
                </a:solidFill>
              </a:defRPr>
            </a:lvl5pPr>
            <a:lvl6pPr lvl="5" rtl="0">
              <a:lnSpc>
                <a:spcPct val="100000"/>
              </a:lnSpc>
              <a:spcBef>
                <a:spcPts val="0"/>
              </a:spcBef>
              <a:spcAft>
                <a:spcPts val="0"/>
              </a:spcAft>
              <a:buClr>
                <a:schemeClr val="lt1"/>
              </a:buClr>
              <a:buSzPct val="100000"/>
              <a:buNone/>
              <a:defRPr sz="1350" b="1">
                <a:solidFill>
                  <a:schemeClr val="lt1"/>
                </a:solidFill>
              </a:defRPr>
            </a:lvl6pPr>
            <a:lvl7pPr lvl="6" rtl="0">
              <a:lnSpc>
                <a:spcPct val="100000"/>
              </a:lnSpc>
              <a:spcBef>
                <a:spcPts val="0"/>
              </a:spcBef>
              <a:spcAft>
                <a:spcPts val="0"/>
              </a:spcAft>
              <a:buClr>
                <a:schemeClr val="lt1"/>
              </a:buClr>
              <a:buSzPct val="100000"/>
              <a:buNone/>
              <a:defRPr sz="1350" b="1">
                <a:solidFill>
                  <a:schemeClr val="lt1"/>
                </a:solidFill>
              </a:defRPr>
            </a:lvl7pPr>
            <a:lvl8pPr lvl="7" rtl="0">
              <a:lnSpc>
                <a:spcPct val="100000"/>
              </a:lnSpc>
              <a:spcBef>
                <a:spcPts val="0"/>
              </a:spcBef>
              <a:spcAft>
                <a:spcPts val="0"/>
              </a:spcAft>
              <a:buClr>
                <a:schemeClr val="lt1"/>
              </a:buClr>
              <a:buSzPct val="100000"/>
              <a:buNone/>
              <a:defRPr sz="1350" b="1">
                <a:solidFill>
                  <a:schemeClr val="lt1"/>
                </a:solidFill>
              </a:defRPr>
            </a:lvl8pPr>
            <a:lvl9pPr lvl="8" rtl="0">
              <a:lnSpc>
                <a:spcPct val="100000"/>
              </a:lnSpc>
              <a:spcBef>
                <a:spcPts val="0"/>
              </a:spcBef>
              <a:spcAft>
                <a:spcPts val="0"/>
              </a:spcAft>
              <a:buClr>
                <a:schemeClr val="lt1"/>
              </a:buClr>
              <a:buSzPct val="100000"/>
              <a:buNone/>
              <a:defRPr sz="1350" b="1">
                <a:solidFill>
                  <a:schemeClr val="lt1"/>
                </a:solidFill>
              </a:defRPr>
            </a:lvl9pPr>
          </a:lstStyle>
          <a:p>
            <a:endParaRPr/>
          </a:p>
        </p:txBody>
      </p:sp>
      <p:pic>
        <p:nvPicPr>
          <p:cNvPr id="19" name="Shape 19" descr="CS_reverse.png"/>
          <p:cNvPicPr preferRelativeResize="0"/>
          <p:nvPr/>
        </p:nvPicPr>
        <p:blipFill>
          <a:blip r:embed="rId2">
            <a:alphaModFix/>
          </a:blip>
          <a:stretch>
            <a:fillRect/>
          </a:stretch>
        </p:blipFill>
        <p:spPr>
          <a:xfrm>
            <a:off x="6147601" y="4771275"/>
            <a:ext cx="616724" cy="245324"/>
          </a:xfrm>
          <a:prstGeom prst="rect">
            <a:avLst/>
          </a:prstGeom>
          <a:noFill/>
          <a:ln>
            <a:noFill/>
          </a:ln>
        </p:spPr>
      </p:pic>
    </p:spTree>
    <p:extLst>
      <p:ext uri="{BB962C8B-B14F-4D97-AF65-F5344CB8AC3E}">
        <p14:creationId xmlns:p14="http://schemas.microsoft.com/office/powerpoint/2010/main" xmlns="" val="14395180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Slide - green">
    <p:bg>
      <p:bgPr>
        <a:solidFill>
          <a:srgbClr val="86AF15"/>
        </a:solidFill>
        <a:effectLst/>
      </p:bgPr>
    </p:bg>
    <p:spTree>
      <p:nvGrpSpPr>
        <p:cNvPr id="1" name="Shape 20"/>
        <p:cNvGrpSpPr/>
        <p:nvPr/>
      </p:nvGrpSpPr>
      <p:grpSpPr>
        <a:xfrm>
          <a:off x="0" y="0"/>
          <a:ext cx="0" cy="0"/>
          <a:chOff x="0" y="0"/>
          <a:chExt cx="0" cy="0"/>
        </a:xfrm>
      </p:grpSpPr>
      <p:sp>
        <p:nvSpPr>
          <p:cNvPr id="21" name="Shape 21"/>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ct val="100000"/>
              <a:buNone/>
              <a:defRPr sz="1050">
                <a:solidFill>
                  <a:schemeClr val="lt1"/>
                </a:solidFill>
              </a:defRPr>
            </a:lvl1pPr>
            <a:lvl2pPr lvl="1" rtl="0">
              <a:lnSpc>
                <a:spcPct val="100000"/>
              </a:lnSpc>
              <a:spcBef>
                <a:spcPts val="0"/>
              </a:spcBef>
              <a:spcAft>
                <a:spcPts val="0"/>
              </a:spcAft>
              <a:buClr>
                <a:srgbClr val="12B5EA"/>
              </a:buClr>
              <a:buSzPct val="100000"/>
              <a:buNone/>
              <a:defRPr sz="1050">
                <a:solidFill>
                  <a:srgbClr val="12B5EA"/>
                </a:solidFill>
              </a:defRPr>
            </a:lvl2pPr>
            <a:lvl3pPr lvl="2" rtl="0">
              <a:lnSpc>
                <a:spcPct val="100000"/>
              </a:lnSpc>
              <a:spcBef>
                <a:spcPts val="0"/>
              </a:spcBef>
              <a:spcAft>
                <a:spcPts val="0"/>
              </a:spcAft>
              <a:buClr>
                <a:srgbClr val="12B5EA"/>
              </a:buClr>
              <a:buSzPct val="100000"/>
              <a:buNone/>
              <a:defRPr sz="1050">
                <a:solidFill>
                  <a:srgbClr val="12B5EA"/>
                </a:solidFill>
              </a:defRPr>
            </a:lvl3pPr>
            <a:lvl4pPr lvl="3" rtl="0">
              <a:lnSpc>
                <a:spcPct val="100000"/>
              </a:lnSpc>
              <a:spcBef>
                <a:spcPts val="0"/>
              </a:spcBef>
              <a:spcAft>
                <a:spcPts val="0"/>
              </a:spcAft>
              <a:buClr>
                <a:srgbClr val="12B5EA"/>
              </a:buClr>
              <a:buSzPct val="100000"/>
              <a:buNone/>
              <a:defRPr sz="1050">
                <a:solidFill>
                  <a:srgbClr val="12B5EA"/>
                </a:solidFill>
              </a:defRPr>
            </a:lvl4pPr>
            <a:lvl5pPr lvl="4" rtl="0">
              <a:lnSpc>
                <a:spcPct val="100000"/>
              </a:lnSpc>
              <a:spcBef>
                <a:spcPts val="0"/>
              </a:spcBef>
              <a:spcAft>
                <a:spcPts val="0"/>
              </a:spcAft>
              <a:buClr>
                <a:srgbClr val="12B5EA"/>
              </a:buClr>
              <a:buSzPct val="100000"/>
              <a:buNone/>
              <a:defRPr sz="1050">
                <a:solidFill>
                  <a:srgbClr val="12B5EA"/>
                </a:solidFill>
              </a:defRPr>
            </a:lvl5pPr>
            <a:lvl6pPr lvl="5" rtl="0">
              <a:lnSpc>
                <a:spcPct val="100000"/>
              </a:lnSpc>
              <a:spcBef>
                <a:spcPts val="0"/>
              </a:spcBef>
              <a:spcAft>
                <a:spcPts val="0"/>
              </a:spcAft>
              <a:buClr>
                <a:srgbClr val="12B5EA"/>
              </a:buClr>
              <a:buSzPct val="100000"/>
              <a:buNone/>
              <a:defRPr sz="1050">
                <a:solidFill>
                  <a:srgbClr val="12B5EA"/>
                </a:solidFill>
              </a:defRPr>
            </a:lvl6pPr>
            <a:lvl7pPr lvl="6" rtl="0">
              <a:lnSpc>
                <a:spcPct val="100000"/>
              </a:lnSpc>
              <a:spcBef>
                <a:spcPts val="0"/>
              </a:spcBef>
              <a:spcAft>
                <a:spcPts val="0"/>
              </a:spcAft>
              <a:buClr>
                <a:srgbClr val="12B5EA"/>
              </a:buClr>
              <a:buSzPct val="100000"/>
              <a:buNone/>
              <a:defRPr sz="1050">
                <a:solidFill>
                  <a:srgbClr val="12B5EA"/>
                </a:solidFill>
              </a:defRPr>
            </a:lvl7pPr>
            <a:lvl8pPr lvl="7" rtl="0">
              <a:lnSpc>
                <a:spcPct val="100000"/>
              </a:lnSpc>
              <a:spcBef>
                <a:spcPts val="0"/>
              </a:spcBef>
              <a:spcAft>
                <a:spcPts val="0"/>
              </a:spcAft>
              <a:buClr>
                <a:srgbClr val="12B5EA"/>
              </a:buClr>
              <a:buSzPct val="100000"/>
              <a:buNone/>
              <a:defRPr sz="1050">
                <a:solidFill>
                  <a:srgbClr val="12B5EA"/>
                </a:solidFill>
              </a:defRPr>
            </a:lvl8pPr>
            <a:lvl9pPr lvl="8" rtl="0">
              <a:lnSpc>
                <a:spcPct val="100000"/>
              </a:lnSpc>
              <a:spcBef>
                <a:spcPts val="0"/>
              </a:spcBef>
              <a:spcAft>
                <a:spcPts val="0"/>
              </a:spcAft>
              <a:buClr>
                <a:srgbClr val="12B5EA"/>
              </a:buClr>
              <a:buSzPct val="100000"/>
              <a:buNone/>
              <a:defRPr sz="1050">
                <a:solidFill>
                  <a:srgbClr val="12B5EA"/>
                </a:solidFill>
              </a:defRPr>
            </a:lvl9pPr>
          </a:lstStyle>
          <a:p>
            <a:endParaRPr/>
          </a:p>
        </p:txBody>
      </p:sp>
      <p:cxnSp>
        <p:nvCxnSpPr>
          <p:cNvPr id="22" name="Shape 22"/>
          <p:cNvCxnSpPr/>
          <p:nvPr/>
        </p:nvCxnSpPr>
        <p:spPr>
          <a:xfrm>
            <a:off x="-4500" y="4632626"/>
            <a:ext cx="6867000" cy="13199"/>
          </a:xfrm>
          <a:prstGeom prst="straightConnector1">
            <a:avLst/>
          </a:prstGeom>
          <a:noFill/>
          <a:ln w="19050" cap="flat" cmpd="sng">
            <a:solidFill>
              <a:schemeClr val="lt1"/>
            </a:solidFill>
            <a:prstDash val="solid"/>
            <a:round/>
            <a:headEnd type="none" w="lg" len="lg"/>
            <a:tailEnd type="none" w="lg" len="lg"/>
          </a:ln>
        </p:spPr>
      </p:cxnSp>
      <p:sp>
        <p:nvSpPr>
          <p:cNvPr id="23" name="Shape 23"/>
          <p:cNvSpPr txBox="1">
            <a:spLocks noGrp="1"/>
          </p:cNvSpPr>
          <p:nvPr>
            <p:ph type="title"/>
          </p:nvPr>
        </p:nvSpPr>
        <p:spPr>
          <a:xfrm>
            <a:off x="278607" y="2206550"/>
            <a:ext cx="6222599" cy="568200"/>
          </a:xfrm>
          <a:prstGeom prst="rect">
            <a:avLst/>
          </a:prstGeom>
        </p:spPr>
        <p:txBody>
          <a:bodyPr wrap="square" lIns="91425" tIns="91425" rIns="91425" bIns="91425" anchor="b" anchorCtr="0"/>
          <a:lstStyle>
            <a:lvl1pPr lvl="0"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24" name="Shape 24"/>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chemeClr val="lt1"/>
              </a:buClr>
              <a:buSzPct val="100000"/>
              <a:buNone/>
              <a:defRPr sz="750" b="1">
                <a:solidFill>
                  <a:schemeClr val="lt1"/>
                </a:solidFill>
              </a:defRPr>
            </a:lvl1pPr>
            <a:lvl2pPr lvl="1" rtl="0">
              <a:lnSpc>
                <a:spcPct val="100000"/>
              </a:lnSpc>
              <a:spcBef>
                <a:spcPts val="0"/>
              </a:spcBef>
              <a:spcAft>
                <a:spcPts val="0"/>
              </a:spcAft>
              <a:buClr>
                <a:schemeClr val="lt1"/>
              </a:buClr>
              <a:buSzPct val="100000"/>
              <a:buNone/>
              <a:defRPr sz="1350" b="1">
                <a:solidFill>
                  <a:schemeClr val="lt1"/>
                </a:solidFill>
              </a:defRPr>
            </a:lvl2pPr>
            <a:lvl3pPr lvl="2" rtl="0">
              <a:lnSpc>
                <a:spcPct val="100000"/>
              </a:lnSpc>
              <a:spcBef>
                <a:spcPts val="0"/>
              </a:spcBef>
              <a:spcAft>
                <a:spcPts val="0"/>
              </a:spcAft>
              <a:buClr>
                <a:schemeClr val="lt1"/>
              </a:buClr>
              <a:buSzPct val="100000"/>
              <a:buNone/>
              <a:defRPr sz="1350" b="1">
                <a:solidFill>
                  <a:schemeClr val="lt1"/>
                </a:solidFill>
              </a:defRPr>
            </a:lvl3pPr>
            <a:lvl4pPr lvl="3" rtl="0">
              <a:lnSpc>
                <a:spcPct val="100000"/>
              </a:lnSpc>
              <a:spcBef>
                <a:spcPts val="0"/>
              </a:spcBef>
              <a:spcAft>
                <a:spcPts val="0"/>
              </a:spcAft>
              <a:buClr>
                <a:schemeClr val="lt1"/>
              </a:buClr>
              <a:buSzPct val="100000"/>
              <a:buNone/>
              <a:defRPr sz="1350" b="1">
                <a:solidFill>
                  <a:schemeClr val="lt1"/>
                </a:solidFill>
              </a:defRPr>
            </a:lvl4pPr>
            <a:lvl5pPr lvl="4" rtl="0">
              <a:lnSpc>
                <a:spcPct val="100000"/>
              </a:lnSpc>
              <a:spcBef>
                <a:spcPts val="0"/>
              </a:spcBef>
              <a:spcAft>
                <a:spcPts val="0"/>
              </a:spcAft>
              <a:buClr>
                <a:schemeClr val="lt1"/>
              </a:buClr>
              <a:buSzPct val="100000"/>
              <a:buNone/>
              <a:defRPr sz="1350" b="1">
                <a:solidFill>
                  <a:schemeClr val="lt1"/>
                </a:solidFill>
              </a:defRPr>
            </a:lvl5pPr>
            <a:lvl6pPr lvl="5" rtl="0">
              <a:lnSpc>
                <a:spcPct val="100000"/>
              </a:lnSpc>
              <a:spcBef>
                <a:spcPts val="0"/>
              </a:spcBef>
              <a:spcAft>
                <a:spcPts val="0"/>
              </a:spcAft>
              <a:buClr>
                <a:schemeClr val="lt1"/>
              </a:buClr>
              <a:buSzPct val="100000"/>
              <a:buNone/>
              <a:defRPr sz="1350" b="1">
                <a:solidFill>
                  <a:schemeClr val="lt1"/>
                </a:solidFill>
              </a:defRPr>
            </a:lvl6pPr>
            <a:lvl7pPr lvl="6" rtl="0">
              <a:lnSpc>
                <a:spcPct val="100000"/>
              </a:lnSpc>
              <a:spcBef>
                <a:spcPts val="0"/>
              </a:spcBef>
              <a:spcAft>
                <a:spcPts val="0"/>
              </a:spcAft>
              <a:buClr>
                <a:schemeClr val="lt1"/>
              </a:buClr>
              <a:buSzPct val="100000"/>
              <a:buNone/>
              <a:defRPr sz="1350" b="1">
                <a:solidFill>
                  <a:schemeClr val="lt1"/>
                </a:solidFill>
              </a:defRPr>
            </a:lvl7pPr>
            <a:lvl8pPr lvl="7" rtl="0">
              <a:lnSpc>
                <a:spcPct val="100000"/>
              </a:lnSpc>
              <a:spcBef>
                <a:spcPts val="0"/>
              </a:spcBef>
              <a:spcAft>
                <a:spcPts val="0"/>
              </a:spcAft>
              <a:buClr>
                <a:schemeClr val="lt1"/>
              </a:buClr>
              <a:buSzPct val="100000"/>
              <a:buNone/>
              <a:defRPr sz="1350" b="1">
                <a:solidFill>
                  <a:schemeClr val="lt1"/>
                </a:solidFill>
              </a:defRPr>
            </a:lvl8pPr>
            <a:lvl9pPr lvl="8" rtl="0">
              <a:lnSpc>
                <a:spcPct val="100000"/>
              </a:lnSpc>
              <a:spcBef>
                <a:spcPts val="0"/>
              </a:spcBef>
              <a:spcAft>
                <a:spcPts val="0"/>
              </a:spcAft>
              <a:buClr>
                <a:schemeClr val="lt1"/>
              </a:buClr>
              <a:buSzPct val="100000"/>
              <a:buNone/>
              <a:defRPr sz="1350" b="1">
                <a:solidFill>
                  <a:schemeClr val="lt1"/>
                </a:solidFill>
              </a:defRPr>
            </a:lvl9pPr>
          </a:lstStyle>
          <a:p>
            <a:endParaRPr/>
          </a:p>
        </p:txBody>
      </p:sp>
      <p:pic>
        <p:nvPicPr>
          <p:cNvPr id="25" name="Shape 25" descr="CS_reverse.png"/>
          <p:cNvPicPr preferRelativeResize="0"/>
          <p:nvPr/>
        </p:nvPicPr>
        <p:blipFill>
          <a:blip r:embed="rId2">
            <a:alphaModFix/>
          </a:blip>
          <a:stretch>
            <a:fillRect/>
          </a:stretch>
        </p:blipFill>
        <p:spPr>
          <a:xfrm>
            <a:off x="6147601" y="4771275"/>
            <a:ext cx="616724" cy="245324"/>
          </a:xfrm>
          <a:prstGeom prst="rect">
            <a:avLst/>
          </a:prstGeom>
          <a:noFill/>
          <a:ln>
            <a:noFill/>
          </a:ln>
        </p:spPr>
      </p:pic>
    </p:spTree>
    <p:extLst>
      <p:ext uri="{BB962C8B-B14F-4D97-AF65-F5344CB8AC3E}">
        <p14:creationId xmlns:p14="http://schemas.microsoft.com/office/powerpoint/2010/main" xmlns="" val="16071087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le Slide - blue">
    <p:bg>
      <p:bgPr>
        <a:solidFill>
          <a:srgbClr val="12B5EA"/>
        </a:solidFill>
        <a:effectLst/>
      </p:bgPr>
    </p:bg>
    <p:spTree>
      <p:nvGrpSpPr>
        <p:cNvPr id="1" name="Shape 26"/>
        <p:cNvGrpSpPr/>
        <p:nvPr/>
      </p:nvGrpSpPr>
      <p:grpSpPr>
        <a:xfrm>
          <a:off x="0" y="0"/>
          <a:ext cx="0" cy="0"/>
          <a:chOff x="0" y="0"/>
          <a:chExt cx="0" cy="0"/>
        </a:xfrm>
      </p:grpSpPr>
      <p:sp>
        <p:nvSpPr>
          <p:cNvPr id="27" name="Shape 27"/>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rtl="0">
              <a:lnSpc>
                <a:spcPct val="100000"/>
              </a:lnSpc>
              <a:spcBef>
                <a:spcPts val="0"/>
              </a:spcBef>
              <a:spcAft>
                <a:spcPts val="0"/>
              </a:spcAft>
              <a:buClr>
                <a:schemeClr val="lt1"/>
              </a:buClr>
              <a:buSzPct val="100000"/>
              <a:buNone/>
              <a:defRPr sz="1050">
                <a:solidFill>
                  <a:schemeClr val="lt1"/>
                </a:solidFill>
              </a:defRPr>
            </a:lvl1pPr>
            <a:lvl2pPr lvl="1" rtl="0">
              <a:lnSpc>
                <a:spcPct val="100000"/>
              </a:lnSpc>
              <a:spcBef>
                <a:spcPts val="0"/>
              </a:spcBef>
              <a:spcAft>
                <a:spcPts val="0"/>
              </a:spcAft>
              <a:buClr>
                <a:srgbClr val="12B5EA"/>
              </a:buClr>
              <a:buSzPct val="100000"/>
              <a:buNone/>
              <a:defRPr sz="1050">
                <a:solidFill>
                  <a:srgbClr val="12B5EA"/>
                </a:solidFill>
              </a:defRPr>
            </a:lvl2pPr>
            <a:lvl3pPr lvl="2" rtl="0">
              <a:lnSpc>
                <a:spcPct val="100000"/>
              </a:lnSpc>
              <a:spcBef>
                <a:spcPts val="0"/>
              </a:spcBef>
              <a:spcAft>
                <a:spcPts val="0"/>
              </a:spcAft>
              <a:buClr>
                <a:srgbClr val="12B5EA"/>
              </a:buClr>
              <a:buSzPct val="100000"/>
              <a:buNone/>
              <a:defRPr sz="1050">
                <a:solidFill>
                  <a:srgbClr val="12B5EA"/>
                </a:solidFill>
              </a:defRPr>
            </a:lvl3pPr>
            <a:lvl4pPr lvl="3" rtl="0">
              <a:lnSpc>
                <a:spcPct val="100000"/>
              </a:lnSpc>
              <a:spcBef>
                <a:spcPts val="0"/>
              </a:spcBef>
              <a:spcAft>
                <a:spcPts val="0"/>
              </a:spcAft>
              <a:buClr>
                <a:srgbClr val="12B5EA"/>
              </a:buClr>
              <a:buSzPct val="100000"/>
              <a:buNone/>
              <a:defRPr sz="1050">
                <a:solidFill>
                  <a:srgbClr val="12B5EA"/>
                </a:solidFill>
              </a:defRPr>
            </a:lvl4pPr>
            <a:lvl5pPr lvl="4" rtl="0">
              <a:lnSpc>
                <a:spcPct val="100000"/>
              </a:lnSpc>
              <a:spcBef>
                <a:spcPts val="0"/>
              </a:spcBef>
              <a:spcAft>
                <a:spcPts val="0"/>
              </a:spcAft>
              <a:buClr>
                <a:srgbClr val="12B5EA"/>
              </a:buClr>
              <a:buSzPct val="100000"/>
              <a:buNone/>
              <a:defRPr sz="1050">
                <a:solidFill>
                  <a:srgbClr val="12B5EA"/>
                </a:solidFill>
              </a:defRPr>
            </a:lvl5pPr>
            <a:lvl6pPr lvl="5" rtl="0">
              <a:lnSpc>
                <a:spcPct val="100000"/>
              </a:lnSpc>
              <a:spcBef>
                <a:spcPts val="0"/>
              </a:spcBef>
              <a:spcAft>
                <a:spcPts val="0"/>
              </a:spcAft>
              <a:buClr>
                <a:srgbClr val="12B5EA"/>
              </a:buClr>
              <a:buSzPct val="100000"/>
              <a:buNone/>
              <a:defRPr sz="1050">
                <a:solidFill>
                  <a:srgbClr val="12B5EA"/>
                </a:solidFill>
              </a:defRPr>
            </a:lvl6pPr>
            <a:lvl7pPr lvl="6" rtl="0">
              <a:lnSpc>
                <a:spcPct val="100000"/>
              </a:lnSpc>
              <a:spcBef>
                <a:spcPts val="0"/>
              </a:spcBef>
              <a:spcAft>
                <a:spcPts val="0"/>
              </a:spcAft>
              <a:buClr>
                <a:srgbClr val="12B5EA"/>
              </a:buClr>
              <a:buSzPct val="100000"/>
              <a:buNone/>
              <a:defRPr sz="1050">
                <a:solidFill>
                  <a:srgbClr val="12B5EA"/>
                </a:solidFill>
              </a:defRPr>
            </a:lvl7pPr>
            <a:lvl8pPr lvl="7" rtl="0">
              <a:lnSpc>
                <a:spcPct val="100000"/>
              </a:lnSpc>
              <a:spcBef>
                <a:spcPts val="0"/>
              </a:spcBef>
              <a:spcAft>
                <a:spcPts val="0"/>
              </a:spcAft>
              <a:buClr>
                <a:srgbClr val="12B5EA"/>
              </a:buClr>
              <a:buSzPct val="100000"/>
              <a:buNone/>
              <a:defRPr sz="1050">
                <a:solidFill>
                  <a:srgbClr val="12B5EA"/>
                </a:solidFill>
              </a:defRPr>
            </a:lvl8pPr>
            <a:lvl9pPr lvl="8" rtl="0">
              <a:lnSpc>
                <a:spcPct val="100000"/>
              </a:lnSpc>
              <a:spcBef>
                <a:spcPts val="0"/>
              </a:spcBef>
              <a:spcAft>
                <a:spcPts val="0"/>
              </a:spcAft>
              <a:buClr>
                <a:srgbClr val="12B5EA"/>
              </a:buClr>
              <a:buSzPct val="100000"/>
              <a:buNone/>
              <a:defRPr sz="1050">
                <a:solidFill>
                  <a:srgbClr val="12B5EA"/>
                </a:solidFill>
              </a:defRPr>
            </a:lvl9pPr>
          </a:lstStyle>
          <a:p>
            <a:endParaRPr/>
          </a:p>
        </p:txBody>
      </p:sp>
      <p:cxnSp>
        <p:nvCxnSpPr>
          <p:cNvPr id="28" name="Shape 28"/>
          <p:cNvCxnSpPr/>
          <p:nvPr/>
        </p:nvCxnSpPr>
        <p:spPr>
          <a:xfrm>
            <a:off x="-4500" y="4632626"/>
            <a:ext cx="6867000" cy="13199"/>
          </a:xfrm>
          <a:prstGeom prst="straightConnector1">
            <a:avLst/>
          </a:prstGeom>
          <a:noFill/>
          <a:ln w="19050" cap="flat" cmpd="sng">
            <a:solidFill>
              <a:schemeClr val="lt1"/>
            </a:solidFill>
            <a:prstDash val="solid"/>
            <a:round/>
            <a:headEnd type="none" w="lg" len="lg"/>
            <a:tailEnd type="none" w="lg" len="lg"/>
          </a:ln>
        </p:spPr>
      </p:cxnSp>
      <p:sp>
        <p:nvSpPr>
          <p:cNvPr id="29" name="Shape 29"/>
          <p:cNvSpPr txBox="1">
            <a:spLocks noGrp="1"/>
          </p:cNvSpPr>
          <p:nvPr>
            <p:ph type="title"/>
          </p:nvPr>
        </p:nvSpPr>
        <p:spPr>
          <a:xfrm>
            <a:off x="278607" y="2206550"/>
            <a:ext cx="6222599" cy="568200"/>
          </a:xfrm>
          <a:prstGeom prst="rect">
            <a:avLst/>
          </a:prstGeom>
        </p:spPr>
        <p:txBody>
          <a:bodyPr wrap="square" lIns="91425" tIns="91425" rIns="91425" bIns="91425" anchor="b" anchorCtr="0"/>
          <a:lstStyle>
            <a:lvl1pPr lvl="0" rtl="0">
              <a:spcBef>
                <a:spcPts val="0"/>
              </a:spcBef>
              <a:buClr>
                <a:schemeClr val="lt1"/>
              </a:buClr>
              <a:buSzPct val="100000"/>
              <a:defRPr sz="2700">
                <a:solidFill>
                  <a:schemeClr val="lt1"/>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
        <p:nvSpPr>
          <p:cNvPr id="30" name="Shape 30"/>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chemeClr val="lt1"/>
              </a:buClr>
              <a:buSzPct val="100000"/>
              <a:buNone/>
              <a:defRPr sz="750" b="1">
                <a:solidFill>
                  <a:schemeClr val="lt1"/>
                </a:solidFill>
              </a:defRPr>
            </a:lvl1pPr>
            <a:lvl2pPr lvl="1" rtl="0">
              <a:lnSpc>
                <a:spcPct val="100000"/>
              </a:lnSpc>
              <a:spcBef>
                <a:spcPts val="0"/>
              </a:spcBef>
              <a:spcAft>
                <a:spcPts val="0"/>
              </a:spcAft>
              <a:buClr>
                <a:schemeClr val="lt1"/>
              </a:buClr>
              <a:buSzPct val="100000"/>
              <a:buNone/>
              <a:defRPr sz="1350" b="1">
                <a:solidFill>
                  <a:schemeClr val="lt1"/>
                </a:solidFill>
              </a:defRPr>
            </a:lvl2pPr>
            <a:lvl3pPr lvl="2" rtl="0">
              <a:lnSpc>
                <a:spcPct val="100000"/>
              </a:lnSpc>
              <a:spcBef>
                <a:spcPts val="0"/>
              </a:spcBef>
              <a:spcAft>
                <a:spcPts val="0"/>
              </a:spcAft>
              <a:buClr>
                <a:schemeClr val="lt1"/>
              </a:buClr>
              <a:buSzPct val="100000"/>
              <a:buNone/>
              <a:defRPr sz="1350" b="1">
                <a:solidFill>
                  <a:schemeClr val="lt1"/>
                </a:solidFill>
              </a:defRPr>
            </a:lvl3pPr>
            <a:lvl4pPr lvl="3" rtl="0">
              <a:lnSpc>
                <a:spcPct val="100000"/>
              </a:lnSpc>
              <a:spcBef>
                <a:spcPts val="0"/>
              </a:spcBef>
              <a:spcAft>
                <a:spcPts val="0"/>
              </a:spcAft>
              <a:buClr>
                <a:schemeClr val="lt1"/>
              </a:buClr>
              <a:buSzPct val="100000"/>
              <a:buNone/>
              <a:defRPr sz="1350" b="1">
                <a:solidFill>
                  <a:schemeClr val="lt1"/>
                </a:solidFill>
              </a:defRPr>
            </a:lvl4pPr>
            <a:lvl5pPr lvl="4" rtl="0">
              <a:lnSpc>
                <a:spcPct val="100000"/>
              </a:lnSpc>
              <a:spcBef>
                <a:spcPts val="0"/>
              </a:spcBef>
              <a:spcAft>
                <a:spcPts val="0"/>
              </a:spcAft>
              <a:buClr>
                <a:schemeClr val="lt1"/>
              </a:buClr>
              <a:buSzPct val="100000"/>
              <a:buNone/>
              <a:defRPr sz="1350" b="1">
                <a:solidFill>
                  <a:schemeClr val="lt1"/>
                </a:solidFill>
              </a:defRPr>
            </a:lvl5pPr>
            <a:lvl6pPr lvl="5" rtl="0">
              <a:lnSpc>
                <a:spcPct val="100000"/>
              </a:lnSpc>
              <a:spcBef>
                <a:spcPts val="0"/>
              </a:spcBef>
              <a:spcAft>
                <a:spcPts val="0"/>
              </a:spcAft>
              <a:buClr>
                <a:schemeClr val="lt1"/>
              </a:buClr>
              <a:buSzPct val="100000"/>
              <a:buNone/>
              <a:defRPr sz="1350" b="1">
                <a:solidFill>
                  <a:schemeClr val="lt1"/>
                </a:solidFill>
              </a:defRPr>
            </a:lvl6pPr>
            <a:lvl7pPr lvl="6" rtl="0">
              <a:lnSpc>
                <a:spcPct val="100000"/>
              </a:lnSpc>
              <a:spcBef>
                <a:spcPts val="0"/>
              </a:spcBef>
              <a:spcAft>
                <a:spcPts val="0"/>
              </a:spcAft>
              <a:buClr>
                <a:schemeClr val="lt1"/>
              </a:buClr>
              <a:buSzPct val="100000"/>
              <a:buNone/>
              <a:defRPr sz="1350" b="1">
                <a:solidFill>
                  <a:schemeClr val="lt1"/>
                </a:solidFill>
              </a:defRPr>
            </a:lvl7pPr>
            <a:lvl8pPr lvl="7" rtl="0">
              <a:lnSpc>
                <a:spcPct val="100000"/>
              </a:lnSpc>
              <a:spcBef>
                <a:spcPts val="0"/>
              </a:spcBef>
              <a:spcAft>
                <a:spcPts val="0"/>
              </a:spcAft>
              <a:buClr>
                <a:schemeClr val="lt1"/>
              </a:buClr>
              <a:buSzPct val="100000"/>
              <a:buNone/>
              <a:defRPr sz="1350" b="1">
                <a:solidFill>
                  <a:schemeClr val="lt1"/>
                </a:solidFill>
              </a:defRPr>
            </a:lvl8pPr>
            <a:lvl9pPr lvl="8" rtl="0">
              <a:lnSpc>
                <a:spcPct val="100000"/>
              </a:lnSpc>
              <a:spcBef>
                <a:spcPts val="0"/>
              </a:spcBef>
              <a:spcAft>
                <a:spcPts val="0"/>
              </a:spcAft>
              <a:buClr>
                <a:schemeClr val="lt1"/>
              </a:buClr>
              <a:buSzPct val="100000"/>
              <a:buNone/>
              <a:defRPr sz="1350" b="1">
                <a:solidFill>
                  <a:schemeClr val="lt1"/>
                </a:solidFill>
              </a:defRPr>
            </a:lvl9pPr>
          </a:lstStyle>
          <a:p>
            <a:endParaRPr/>
          </a:p>
        </p:txBody>
      </p:sp>
      <p:pic>
        <p:nvPicPr>
          <p:cNvPr id="31" name="Shape 31" descr="CS_reverse.png"/>
          <p:cNvPicPr preferRelativeResize="0"/>
          <p:nvPr/>
        </p:nvPicPr>
        <p:blipFill>
          <a:blip r:embed="rId2">
            <a:alphaModFix/>
          </a:blip>
          <a:stretch>
            <a:fillRect/>
          </a:stretch>
        </p:blipFill>
        <p:spPr>
          <a:xfrm>
            <a:off x="6147601" y="4771275"/>
            <a:ext cx="616724" cy="245324"/>
          </a:xfrm>
          <a:prstGeom prst="rect">
            <a:avLst/>
          </a:prstGeom>
          <a:noFill/>
          <a:ln>
            <a:noFill/>
          </a:ln>
        </p:spPr>
      </p:pic>
    </p:spTree>
    <p:extLst>
      <p:ext uri="{BB962C8B-B14F-4D97-AF65-F5344CB8AC3E}">
        <p14:creationId xmlns:p14="http://schemas.microsoft.com/office/powerpoint/2010/main" xmlns="" val="19994872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284907" y="271151"/>
            <a:ext cx="6256574" cy="635399"/>
          </a:xfrm>
          <a:prstGeom prst="rect">
            <a:avLst/>
          </a:prstGeom>
        </p:spPr>
        <p:txBody>
          <a:bodyPr wrap="square" lIns="91425" tIns="91425" rIns="91425" bIns="91425" anchor="t" anchorCtr="0"/>
          <a:lstStyle>
            <a:lvl1pPr lvl="0">
              <a:spcBef>
                <a:spcPts val="0"/>
              </a:spcBef>
              <a:buClr>
                <a:srgbClr val="FF6F0C"/>
              </a:buClr>
              <a:defRPr>
                <a:solidFill>
                  <a:srgbClr val="FF6F0C"/>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9" name="Shape 49"/>
          <p:cNvSpPr txBox="1">
            <a:spLocks noGrp="1"/>
          </p:cNvSpPr>
          <p:nvPr>
            <p:ph type="subTitle" idx="1"/>
          </p:nvPr>
        </p:nvSpPr>
        <p:spPr>
          <a:xfrm>
            <a:off x="284907" y="793325"/>
            <a:ext cx="4848299"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
        <p:nvSpPr>
          <p:cNvPr id="50" name="Shape 50"/>
          <p:cNvSpPr txBox="1">
            <a:spLocks noGrp="1"/>
          </p:cNvSpPr>
          <p:nvPr>
            <p:ph type="body" idx="2"/>
          </p:nvPr>
        </p:nvSpPr>
        <p:spPr>
          <a:xfrm>
            <a:off x="284907" y="1452450"/>
            <a:ext cx="6256574" cy="3040499"/>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Tree>
    <p:extLst>
      <p:ext uri="{BB962C8B-B14F-4D97-AF65-F5344CB8AC3E}">
        <p14:creationId xmlns:p14="http://schemas.microsoft.com/office/powerpoint/2010/main" xmlns="" val="55291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no colour bar)">
    <p:spTree>
      <p:nvGrpSpPr>
        <p:cNvPr id="1" name=""/>
        <p:cNvGrpSpPr/>
        <p:nvPr/>
      </p:nvGrpSpPr>
      <p:grpSpPr>
        <a:xfrm>
          <a:off x="0" y="0"/>
          <a:ext cx="0" cy="0"/>
          <a:chOff x="0" y="0"/>
          <a:chExt cx="0" cy="0"/>
        </a:xfrm>
      </p:grpSpPr>
      <p:sp>
        <p:nvSpPr>
          <p:cNvPr id="15" name="Rectangle 14"/>
          <p:cNvSpPr/>
          <p:nvPr userDrawn="1"/>
        </p:nvSpPr>
        <p:spPr>
          <a:xfrm>
            <a:off x="0" y="771525"/>
            <a:ext cx="6858000" cy="36004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1"/>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45325" y="4569975"/>
            <a:ext cx="381525" cy="322771"/>
          </a:xfrm>
          <a:prstGeom prst="rect">
            <a:avLst/>
          </a:prstGeom>
        </p:spPr>
      </p:pic>
      <p:sp>
        <p:nvSpPr>
          <p:cNvPr id="11" name="Content Placeholder 2"/>
          <p:cNvSpPr>
            <a:spLocks noGrp="1"/>
          </p:cNvSpPr>
          <p:nvPr>
            <p:ph idx="1"/>
          </p:nvPr>
        </p:nvSpPr>
        <p:spPr>
          <a:xfrm>
            <a:off x="566685" y="897564"/>
            <a:ext cx="5832647" cy="3348372"/>
          </a:xfrm>
        </p:spPr>
        <p:txBody>
          <a:bodyPr anchor="ctr" anchorCtr="0">
            <a:normAutofit/>
          </a:bodyPr>
          <a:lstStyle>
            <a:lvl1pPr marL="202402" indent="-191686">
              <a:defRPr sz="1200" spc="-37"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65523" indent="-214308">
              <a:defRPr sz="1051"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72687" indent="-171446">
              <a:defRPr sz="900"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873897" indent="-171446">
              <a:defRPr sz="825"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026293" indent="-133347">
              <a:buFont typeface="Arial" panose="020B0604020202020204" pitchFamily="34" charset="0"/>
              <a:buChar char="•"/>
              <a:tabLst/>
              <a:defRPr sz="751" i="1" spc="-37" baseline="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Title 1"/>
          <p:cNvSpPr>
            <a:spLocks noGrp="1"/>
          </p:cNvSpPr>
          <p:nvPr>
            <p:ph type="title"/>
          </p:nvPr>
        </p:nvSpPr>
        <p:spPr>
          <a:xfrm>
            <a:off x="372666" y="3"/>
            <a:ext cx="6142434" cy="771525"/>
          </a:xfrm>
        </p:spPr>
        <p:txBody>
          <a:bodyPr anchor="ctr">
            <a:normAutofit/>
          </a:bodyPr>
          <a:lstStyle>
            <a:lvl1pPr algn="ctr">
              <a:defRPr sz="1800" spc="-37" baseline="0">
                <a:solidFill>
                  <a:srgbClr val="66666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xmlns="" val="26282952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Make a point">
    <p:spTree>
      <p:nvGrpSpPr>
        <p:cNvPr id="1" name="Shape 51"/>
        <p:cNvGrpSpPr/>
        <p:nvPr/>
      </p:nvGrpSpPr>
      <p:grpSpPr>
        <a:xfrm>
          <a:off x="0" y="0"/>
          <a:ext cx="0" cy="0"/>
          <a:chOff x="0" y="0"/>
          <a:chExt cx="0" cy="0"/>
        </a:xfrm>
      </p:grpSpPr>
      <p:sp>
        <p:nvSpPr>
          <p:cNvPr id="52" name="Shape 52"/>
          <p:cNvSpPr txBox="1">
            <a:spLocks noGrp="1"/>
          </p:cNvSpPr>
          <p:nvPr>
            <p:ph type="subTitle" idx="1"/>
          </p:nvPr>
        </p:nvSpPr>
        <p:spPr>
          <a:xfrm>
            <a:off x="299475" y="2698450"/>
            <a:ext cx="6161625" cy="393600"/>
          </a:xfrm>
          <a:prstGeom prst="rect">
            <a:avLst/>
          </a:prstGeom>
        </p:spPr>
        <p:txBody>
          <a:bodyPr wrap="square" lIns="91425" tIns="91425" rIns="91425" bIns="91425" anchor="t" anchorCtr="0"/>
          <a:lstStyle>
            <a:lvl1pPr lvl="0" algn="ctr" rtl="0">
              <a:lnSpc>
                <a:spcPct val="100000"/>
              </a:lnSpc>
              <a:spcBef>
                <a:spcPts val="0"/>
              </a:spcBef>
              <a:spcAft>
                <a:spcPts val="0"/>
              </a:spcAft>
              <a:buClr>
                <a:srgbClr val="86AF15"/>
              </a:buClr>
              <a:buNone/>
              <a:defRPr>
                <a:solidFill>
                  <a:srgbClr val="86AF15"/>
                </a:solidFill>
              </a:defRPr>
            </a:lvl1pPr>
            <a:lvl2pPr lvl="1" rtl="0">
              <a:lnSpc>
                <a:spcPct val="100000"/>
              </a:lnSpc>
              <a:spcBef>
                <a:spcPts val="0"/>
              </a:spcBef>
              <a:spcAft>
                <a:spcPts val="0"/>
              </a:spcAft>
              <a:buClr>
                <a:srgbClr val="12B5EA"/>
              </a:buClr>
              <a:buSzPct val="100000"/>
              <a:buNone/>
              <a:defRPr sz="1050">
                <a:solidFill>
                  <a:srgbClr val="12B5EA"/>
                </a:solidFill>
              </a:defRPr>
            </a:lvl2pPr>
            <a:lvl3pPr lvl="2" rtl="0">
              <a:lnSpc>
                <a:spcPct val="100000"/>
              </a:lnSpc>
              <a:spcBef>
                <a:spcPts val="0"/>
              </a:spcBef>
              <a:spcAft>
                <a:spcPts val="0"/>
              </a:spcAft>
              <a:buClr>
                <a:srgbClr val="12B5EA"/>
              </a:buClr>
              <a:buSzPct val="100000"/>
              <a:buNone/>
              <a:defRPr sz="1050">
                <a:solidFill>
                  <a:srgbClr val="12B5EA"/>
                </a:solidFill>
              </a:defRPr>
            </a:lvl3pPr>
            <a:lvl4pPr lvl="3" rtl="0">
              <a:lnSpc>
                <a:spcPct val="100000"/>
              </a:lnSpc>
              <a:spcBef>
                <a:spcPts val="0"/>
              </a:spcBef>
              <a:spcAft>
                <a:spcPts val="0"/>
              </a:spcAft>
              <a:buClr>
                <a:srgbClr val="12B5EA"/>
              </a:buClr>
              <a:buSzPct val="100000"/>
              <a:buNone/>
              <a:defRPr sz="1050">
                <a:solidFill>
                  <a:srgbClr val="12B5EA"/>
                </a:solidFill>
              </a:defRPr>
            </a:lvl4pPr>
            <a:lvl5pPr lvl="4" rtl="0">
              <a:lnSpc>
                <a:spcPct val="100000"/>
              </a:lnSpc>
              <a:spcBef>
                <a:spcPts val="0"/>
              </a:spcBef>
              <a:spcAft>
                <a:spcPts val="0"/>
              </a:spcAft>
              <a:buClr>
                <a:srgbClr val="12B5EA"/>
              </a:buClr>
              <a:buSzPct val="100000"/>
              <a:buNone/>
              <a:defRPr sz="1050">
                <a:solidFill>
                  <a:srgbClr val="12B5EA"/>
                </a:solidFill>
              </a:defRPr>
            </a:lvl5pPr>
            <a:lvl6pPr lvl="5" rtl="0">
              <a:lnSpc>
                <a:spcPct val="100000"/>
              </a:lnSpc>
              <a:spcBef>
                <a:spcPts val="0"/>
              </a:spcBef>
              <a:spcAft>
                <a:spcPts val="0"/>
              </a:spcAft>
              <a:buClr>
                <a:srgbClr val="12B5EA"/>
              </a:buClr>
              <a:buSzPct val="100000"/>
              <a:buNone/>
              <a:defRPr sz="1050">
                <a:solidFill>
                  <a:srgbClr val="12B5EA"/>
                </a:solidFill>
              </a:defRPr>
            </a:lvl6pPr>
            <a:lvl7pPr lvl="6" rtl="0">
              <a:lnSpc>
                <a:spcPct val="100000"/>
              </a:lnSpc>
              <a:spcBef>
                <a:spcPts val="0"/>
              </a:spcBef>
              <a:spcAft>
                <a:spcPts val="0"/>
              </a:spcAft>
              <a:buClr>
                <a:srgbClr val="12B5EA"/>
              </a:buClr>
              <a:buSzPct val="100000"/>
              <a:buNone/>
              <a:defRPr sz="1050">
                <a:solidFill>
                  <a:srgbClr val="12B5EA"/>
                </a:solidFill>
              </a:defRPr>
            </a:lvl7pPr>
            <a:lvl8pPr lvl="7" rtl="0">
              <a:lnSpc>
                <a:spcPct val="100000"/>
              </a:lnSpc>
              <a:spcBef>
                <a:spcPts val="0"/>
              </a:spcBef>
              <a:spcAft>
                <a:spcPts val="0"/>
              </a:spcAft>
              <a:buClr>
                <a:srgbClr val="12B5EA"/>
              </a:buClr>
              <a:buSzPct val="100000"/>
              <a:buNone/>
              <a:defRPr sz="1050">
                <a:solidFill>
                  <a:srgbClr val="12B5EA"/>
                </a:solidFill>
              </a:defRPr>
            </a:lvl8pPr>
            <a:lvl9pPr lvl="8" rtl="0">
              <a:lnSpc>
                <a:spcPct val="100000"/>
              </a:lnSpc>
              <a:spcBef>
                <a:spcPts val="0"/>
              </a:spcBef>
              <a:spcAft>
                <a:spcPts val="0"/>
              </a:spcAft>
              <a:buClr>
                <a:srgbClr val="12B5EA"/>
              </a:buClr>
              <a:buSzPct val="100000"/>
              <a:buNone/>
              <a:defRPr sz="1050">
                <a:solidFill>
                  <a:srgbClr val="12B5EA"/>
                </a:solidFill>
              </a:defRPr>
            </a:lvl9pPr>
          </a:lstStyle>
          <a:p>
            <a:endParaRPr/>
          </a:p>
        </p:txBody>
      </p:sp>
      <p:sp>
        <p:nvSpPr>
          <p:cNvPr id="53" name="Shape 53"/>
          <p:cNvSpPr txBox="1">
            <a:spLocks noGrp="1"/>
          </p:cNvSpPr>
          <p:nvPr>
            <p:ph type="title"/>
          </p:nvPr>
        </p:nvSpPr>
        <p:spPr>
          <a:xfrm>
            <a:off x="278607" y="2206550"/>
            <a:ext cx="6222599" cy="568200"/>
          </a:xfrm>
          <a:prstGeom prst="rect">
            <a:avLst/>
          </a:prstGeom>
        </p:spPr>
        <p:txBody>
          <a:bodyPr wrap="square" lIns="91425" tIns="91425" rIns="91425" bIns="91425" anchor="b" anchorCtr="0"/>
          <a:lstStyle>
            <a:lvl1pPr lvl="0" algn="ctr" rtl="0">
              <a:spcBef>
                <a:spcPts val="0"/>
              </a:spcBef>
              <a:buClr>
                <a:srgbClr val="12B5EA"/>
              </a:buClr>
              <a:buSzPct val="100000"/>
              <a:defRPr sz="1800" b="0">
                <a:solidFill>
                  <a:srgbClr val="12B5EA"/>
                </a:solidFill>
              </a:defRPr>
            </a:lvl1pPr>
            <a:lvl2pPr lvl="1" rtl="0">
              <a:spcBef>
                <a:spcPts val="0"/>
              </a:spcBef>
              <a:buClr>
                <a:schemeClr val="lt1"/>
              </a:buClr>
              <a:buSzPct val="100000"/>
              <a:defRPr sz="2700">
                <a:solidFill>
                  <a:schemeClr val="lt1"/>
                </a:solidFill>
              </a:defRPr>
            </a:lvl2pPr>
            <a:lvl3pPr lvl="2" rtl="0">
              <a:spcBef>
                <a:spcPts val="0"/>
              </a:spcBef>
              <a:buClr>
                <a:schemeClr val="lt1"/>
              </a:buClr>
              <a:buSzPct val="100000"/>
              <a:defRPr sz="2700">
                <a:solidFill>
                  <a:schemeClr val="lt1"/>
                </a:solidFill>
              </a:defRPr>
            </a:lvl3pPr>
            <a:lvl4pPr lvl="3" rtl="0">
              <a:spcBef>
                <a:spcPts val="0"/>
              </a:spcBef>
              <a:buClr>
                <a:schemeClr val="lt1"/>
              </a:buClr>
              <a:buSzPct val="100000"/>
              <a:defRPr sz="2700">
                <a:solidFill>
                  <a:schemeClr val="lt1"/>
                </a:solidFill>
              </a:defRPr>
            </a:lvl4pPr>
            <a:lvl5pPr lvl="4" rtl="0">
              <a:spcBef>
                <a:spcPts val="0"/>
              </a:spcBef>
              <a:buClr>
                <a:schemeClr val="lt1"/>
              </a:buClr>
              <a:buSzPct val="100000"/>
              <a:defRPr sz="2700">
                <a:solidFill>
                  <a:schemeClr val="lt1"/>
                </a:solidFill>
              </a:defRPr>
            </a:lvl5pPr>
            <a:lvl6pPr lvl="5" rtl="0">
              <a:spcBef>
                <a:spcPts val="0"/>
              </a:spcBef>
              <a:buClr>
                <a:schemeClr val="lt1"/>
              </a:buClr>
              <a:buSzPct val="100000"/>
              <a:defRPr sz="2700">
                <a:solidFill>
                  <a:schemeClr val="lt1"/>
                </a:solidFill>
              </a:defRPr>
            </a:lvl6pPr>
            <a:lvl7pPr lvl="6" rtl="0">
              <a:spcBef>
                <a:spcPts val="0"/>
              </a:spcBef>
              <a:buClr>
                <a:schemeClr val="lt1"/>
              </a:buClr>
              <a:buSzPct val="100000"/>
              <a:defRPr sz="2700">
                <a:solidFill>
                  <a:schemeClr val="lt1"/>
                </a:solidFill>
              </a:defRPr>
            </a:lvl7pPr>
            <a:lvl8pPr lvl="7" rtl="0">
              <a:spcBef>
                <a:spcPts val="0"/>
              </a:spcBef>
              <a:buClr>
                <a:schemeClr val="lt1"/>
              </a:buClr>
              <a:buSzPct val="100000"/>
              <a:defRPr sz="2700">
                <a:solidFill>
                  <a:schemeClr val="lt1"/>
                </a:solidFill>
              </a:defRPr>
            </a:lvl8pPr>
            <a:lvl9pPr lvl="8" rtl="0">
              <a:spcBef>
                <a:spcPts val="0"/>
              </a:spcBef>
              <a:buClr>
                <a:schemeClr val="lt1"/>
              </a:buClr>
              <a:buSzPct val="100000"/>
              <a:defRPr sz="2700">
                <a:solidFill>
                  <a:schemeClr val="lt1"/>
                </a:solidFill>
              </a:defRPr>
            </a:lvl9pPr>
          </a:lstStyle>
          <a:p>
            <a:endParaRPr/>
          </a:p>
        </p:txBody>
      </p:sp>
    </p:spTree>
    <p:extLst>
      <p:ext uri="{BB962C8B-B14F-4D97-AF65-F5344CB8AC3E}">
        <p14:creationId xmlns:p14="http://schemas.microsoft.com/office/powerpoint/2010/main" xmlns="" val="20910480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 and Three Columns">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84907" y="271151"/>
            <a:ext cx="6256574" cy="635399"/>
          </a:xfrm>
          <a:prstGeom prst="rect">
            <a:avLst/>
          </a:prstGeom>
        </p:spPr>
        <p:txBody>
          <a:bodyPr wrap="square" lIns="91425" tIns="91425" rIns="91425" bIns="91425"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subTitle" idx="1"/>
          </p:nvPr>
        </p:nvSpPr>
        <p:spPr>
          <a:xfrm>
            <a:off x="284907" y="793325"/>
            <a:ext cx="4848299"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
        <p:nvSpPr>
          <p:cNvPr id="62" name="Shape 62"/>
          <p:cNvSpPr txBox="1">
            <a:spLocks noGrp="1"/>
          </p:cNvSpPr>
          <p:nvPr>
            <p:ph type="body" idx="2"/>
          </p:nvPr>
        </p:nvSpPr>
        <p:spPr>
          <a:xfrm>
            <a:off x="284906" y="1452451"/>
            <a:ext cx="1850175" cy="2381399"/>
          </a:xfrm>
          <a:prstGeom prst="rect">
            <a:avLst/>
          </a:prstGeom>
        </p:spPr>
        <p:txBody>
          <a:bodyPr wrap="square" lIns="91425" tIns="91425" rIns="91425" bIns="91425" anchor="t" anchorCtr="0"/>
          <a:lstStyle>
            <a:lvl1pPr lvl="0" rtl="0">
              <a:spcBef>
                <a:spcPts val="0"/>
              </a:spcBef>
              <a:buClr>
                <a:srgbClr val="12B5EA"/>
              </a:buClr>
              <a:buSzPct val="100000"/>
              <a:buChar char="●"/>
              <a:defRPr sz="1050">
                <a:solidFill>
                  <a:srgbClr val="12B5EA"/>
                </a:solidFill>
              </a:defRPr>
            </a:lvl1pPr>
            <a:lvl2pPr lvl="1" rtl="0">
              <a:spcBef>
                <a:spcPts val="0"/>
              </a:spcBef>
              <a:buClr>
                <a:srgbClr val="12B5EA"/>
              </a:buClr>
              <a:buSzPct val="100000"/>
              <a:buChar char="○"/>
              <a:defRPr sz="900">
                <a:solidFill>
                  <a:srgbClr val="12B5EA"/>
                </a:solidFill>
              </a:defRPr>
            </a:lvl2pPr>
            <a:lvl3pPr lvl="2" rtl="0">
              <a:spcBef>
                <a:spcPts val="0"/>
              </a:spcBef>
              <a:buClr>
                <a:srgbClr val="12B5EA"/>
              </a:buClr>
              <a:buSzPct val="100000"/>
              <a:buChar char="■"/>
              <a:defRPr sz="900">
                <a:solidFill>
                  <a:srgbClr val="12B5EA"/>
                </a:solidFill>
              </a:defRPr>
            </a:lvl3pPr>
            <a:lvl4pPr lvl="3" rtl="0">
              <a:spcBef>
                <a:spcPts val="0"/>
              </a:spcBef>
              <a:buClr>
                <a:srgbClr val="12B5EA"/>
              </a:buClr>
              <a:buSzPct val="100000"/>
              <a:buChar char="●"/>
              <a:defRPr sz="900">
                <a:solidFill>
                  <a:srgbClr val="12B5EA"/>
                </a:solidFill>
              </a:defRPr>
            </a:lvl4pPr>
            <a:lvl5pPr lvl="4" rtl="0">
              <a:spcBef>
                <a:spcPts val="0"/>
              </a:spcBef>
              <a:buClr>
                <a:srgbClr val="12B5EA"/>
              </a:buClr>
              <a:buSzPct val="100000"/>
              <a:buChar char="○"/>
              <a:defRPr sz="900">
                <a:solidFill>
                  <a:srgbClr val="12B5EA"/>
                </a:solidFill>
              </a:defRPr>
            </a:lvl5pPr>
            <a:lvl6pPr lvl="5" rtl="0">
              <a:spcBef>
                <a:spcPts val="0"/>
              </a:spcBef>
              <a:buClr>
                <a:srgbClr val="12B5EA"/>
              </a:buClr>
              <a:buSzPct val="100000"/>
              <a:buChar char="■"/>
              <a:defRPr sz="900">
                <a:solidFill>
                  <a:srgbClr val="12B5EA"/>
                </a:solidFill>
              </a:defRPr>
            </a:lvl6pPr>
            <a:lvl7pPr lvl="6" rtl="0">
              <a:spcBef>
                <a:spcPts val="0"/>
              </a:spcBef>
              <a:buClr>
                <a:srgbClr val="12B5EA"/>
              </a:buClr>
              <a:buSzPct val="100000"/>
              <a:buChar char="●"/>
              <a:defRPr sz="900">
                <a:solidFill>
                  <a:srgbClr val="12B5EA"/>
                </a:solidFill>
              </a:defRPr>
            </a:lvl7pPr>
            <a:lvl8pPr lvl="7" rtl="0">
              <a:spcBef>
                <a:spcPts val="0"/>
              </a:spcBef>
              <a:buClr>
                <a:srgbClr val="12B5EA"/>
              </a:buClr>
              <a:buSzPct val="100000"/>
              <a:buChar char="○"/>
              <a:defRPr sz="900">
                <a:solidFill>
                  <a:srgbClr val="12B5EA"/>
                </a:solidFill>
              </a:defRPr>
            </a:lvl8pPr>
            <a:lvl9pPr lvl="8" rtl="0">
              <a:spcBef>
                <a:spcPts val="0"/>
              </a:spcBef>
              <a:buClr>
                <a:srgbClr val="12B5EA"/>
              </a:buClr>
              <a:buSzPct val="100000"/>
              <a:buChar char="■"/>
              <a:defRPr sz="900">
                <a:solidFill>
                  <a:srgbClr val="12B5EA"/>
                </a:solidFill>
              </a:defRPr>
            </a:lvl9pPr>
          </a:lstStyle>
          <a:p>
            <a:endParaRPr/>
          </a:p>
        </p:txBody>
      </p:sp>
      <p:sp>
        <p:nvSpPr>
          <p:cNvPr id="63" name="Shape 63"/>
          <p:cNvSpPr txBox="1">
            <a:spLocks noGrp="1"/>
          </p:cNvSpPr>
          <p:nvPr>
            <p:ph type="body" idx="3"/>
          </p:nvPr>
        </p:nvSpPr>
        <p:spPr>
          <a:xfrm>
            <a:off x="2372381" y="1452451"/>
            <a:ext cx="1850175" cy="2381399"/>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64" name="Shape 64"/>
          <p:cNvSpPr txBox="1">
            <a:spLocks noGrp="1"/>
          </p:cNvSpPr>
          <p:nvPr>
            <p:ph type="body" idx="4"/>
          </p:nvPr>
        </p:nvSpPr>
        <p:spPr>
          <a:xfrm>
            <a:off x="4465463" y="1452451"/>
            <a:ext cx="1850175" cy="2381399"/>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Tree>
    <p:extLst>
      <p:ext uri="{BB962C8B-B14F-4D97-AF65-F5344CB8AC3E}">
        <p14:creationId xmlns:p14="http://schemas.microsoft.com/office/powerpoint/2010/main" xmlns="" val="7101244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and Four Columns 1">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84907" y="271151"/>
            <a:ext cx="6256574" cy="635399"/>
          </a:xfrm>
          <a:prstGeom prst="rect">
            <a:avLst/>
          </a:prstGeom>
        </p:spPr>
        <p:txBody>
          <a:bodyPr wrap="square" lIns="91425" tIns="91425" rIns="91425" bIns="91425"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subTitle" idx="1"/>
          </p:nvPr>
        </p:nvSpPr>
        <p:spPr>
          <a:xfrm>
            <a:off x="284907" y="793325"/>
            <a:ext cx="4848299"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CCCCCC"/>
              </a:buClr>
              <a:buSzPct val="100000"/>
              <a:buFont typeface="Raleway"/>
              <a:buNone/>
              <a:defRPr sz="9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1350">
                <a:solidFill>
                  <a:srgbClr val="86AF15"/>
                </a:solidFill>
              </a:defRPr>
            </a:lvl2pPr>
            <a:lvl3pPr lvl="2" rtl="0">
              <a:lnSpc>
                <a:spcPct val="100000"/>
              </a:lnSpc>
              <a:spcBef>
                <a:spcPts val="0"/>
              </a:spcBef>
              <a:spcAft>
                <a:spcPts val="0"/>
              </a:spcAft>
              <a:buClr>
                <a:srgbClr val="86AF15"/>
              </a:buClr>
              <a:buSzPct val="100000"/>
              <a:buNone/>
              <a:defRPr sz="1350">
                <a:solidFill>
                  <a:srgbClr val="86AF15"/>
                </a:solidFill>
              </a:defRPr>
            </a:lvl3pPr>
            <a:lvl4pPr lvl="3" rtl="0">
              <a:lnSpc>
                <a:spcPct val="100000"/>
              </a:lnSpc>
              <a:spcBef>
                <a:spcPts val="0"/>
              </a:spcBef>
              <a:spcAft>
                <a:spcPts val="0"/>
              </a:spcAft>
              <a:buClr>
                <a:srgbClr val="86AF15"/>
              </a:buClr>
              <a:buSzPct val="100000"/>
              <a:buNone/>
              <a:defRPr sz="1350">
                <a:solidFill>
                  <a:srgbClr val="86AF15"/>
                </a:solidFill>
              </a:defRPr>
            </a:lvl4pPr>
            <a:lvl5pPr lvl="4" rtl="0">
              <a:lnSpc>
                <a:spcPct val="100000"/>
              </a:lnSpc>
              <a:spcBef>
                <a:spcPts val="0"/>
              </a:spcBef>
              <a:spcAft>
                <a:spcPts val="0"/>
              </a:spcAft>
              <a:buClr>
                <a:srgbClr val="86AF15"/>
              </a:buClr>
              <a:buSzPct val="100000"/>
              <a:buNone/>
              <a:defRPr sz="1350">
                <a:solidFill>
                  <a:srgbClr val="86AF15"/>
                </a:solidFill>
              </a:defRPr>
            </a:lvl5pPr>
            <a:lvl6pPr lvl="5" rtl="0">
              <a:lnSpc>
                <a:spcPct val="100000"/>
              </a:lnSpc>
              <a:spcBef>
                <a:spcPts val="0"/>
              </a:spcBef>
              <a:spcAft>
                <a:spcPts val="0"/>
              </a:spcAft>
              <a:buClr>
                <a:srgbClr val="86AF15"/>
              </a:buClr>
              <a:buSzPct val="100000"/>
              <a:buNone/>
              <a:defRPr sz="1350">
                <a:solidFill>
                  <a:srgbClr val="86AF15"/>
                </a:solidFill>
              </a:defRPr>
            </a:lvl6pPr>
            <a:lvl7pPr lvl="6" rtl="0">
              <a:lnSpc>
                <a:spcPct val="100000"/>
              </a:lnSpc>
              <a:spcBef>
                <a:spcPts val="0"/>
              </a:spcBef>
              <a:spcAft>
                <a:spcPts val="0"/>
              </a:spcAft>
              <a:buClr>
                <a:srgbClr val="86AF15"/>
              </a:buClr>
              <a:buSzPct val="100000"/>
              <a:buNone/>
              <a:defRPr sz="1350">
                <a:solidFill>
                  <a:srgbClr val="86AF15"/>
                </a:solidFill>
              </a:defRPr>
            </a:lvl7pPr>
            <a:lvl8pPr lvl="7" rtl="0">
              <a:lnSpc>
                <a:spcPct val="100000"/>
              </a:lnSpc>
              <a:spcBef>
                <a:spcPts val="0"/>
              </a:spcBef>
              <a:spcAft>
                <a:spcPts val="0"/>
              </a:spcAft>
              <a:buClr>
                <a:srgbClr val="86AF15"/>
              </a:buClr>
              <a:buSzPct val="100000"/>
              <a:buNone/>
              <a:defRPr sz="1350">
                <a:solidFill>
                  <a:srgbClr val="86AF15"/>
                </a:solidFill>
              </a:defRPr>
            </a:lvl8pPr>
            <a:lvl9pPr lvl="8" rtl="0">
              <a:lnSpc>
                <a:spcPct val="100000"/>
              </a:lnSpc>
              <a:spcBef>
                <a:spcPts val="0"/>
              </a:spcBef>
              <a:spcAft>
                <a:spcPts val="0"/>
              </a:spcAft>
              <a:buClr>
                <a:srgbClr val="86AF15"/>
              </a:buClr>
              <a:buSzPct val="100000"/>
              <a:buNone/>
              <a:defRPr sz="1350">
                <a:solidFill>
                  <a:srgbClr val="86AF15"/>
                </a:solidFill>
              </a:defRPr>
            </a:lvl9pPr>
          </a:lstStyle>
          <a:p>
            <a:endParaRPr/>
          </a:p>
        </p:txBody>
      </p:sp>
      <p:sp>
        <p:nvSpPr>
          <p:cNvPr id="68" name="Shape 68"/>
          <p:cNvSpPr txBox="1">
            <a:spLocks noGrp="1"/>
          </p:cNvSpPr>
          <p:nvPr>
            <p:ph type="body" idx="2"/>
          </p:nvPr>
        </p:nvSpPr>
        <p:spPr>
          <a:xfrm>
            <a:off x="284906" y="1452451"/>
            <a:ext cx="1534275" cy="2381399"/>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69" name="Shape 69"/>
          <p:cNvSpPr txBox="1">
            <a:spLocks noGrp="1"/>
          </p:cNvSpPr>
          <p:nvPr>
            <p:ph type="body" idx="3"/>
          </p:nvPr>
        </p:nvSpPr>
        <p:spPr>
          <a:xfrm>
            <a:off x="1884769" y="1452451"/>
            <a:ext cx="1534275" cy="2381399"/>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70" name="Shape 70"/>
          <p:cNvSpPr txBox="1">
            <a:spLocks noGrp="1"/>
          </p:cNvSpPr>
          <p:nvPr>
            <p:ph type="body" idx="4"/>
          </p:nvPr>
        </p:nvSpPr>
        <p:spPr>
          <a:xfrm>
            <a:off x="3494644" y="1452451"/>
            <a:ext cx="1534275" cy="2381399"/>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
        <p:nvSpPr>
          <p:cNvPr id="71" name="Shape 71"/>
          <p:cNvSpPr txBox="1">
            <a:spLocks noGrp="1"/>
          </p:cNvSpPr>
          <p:nvPr>
            <p:ph type="body" idx="5"/>
          </p:nvPr>
        </p:nvSpPr>
        <p:spPr>
          <a:xfrm>
            <a:off x="5094506" y="1452451"/>
            <a:ext cx="1534275" cy="2381399"/>
          </a:xfrm>
          <a:prstGeom prst="rect">
            <a:avLst/>
          </a:prstGeom>
        </p:spPr>
        <p:txBody>
          <a:bodyPr wrap="square" lIns="91425" tIns="91425" rIns="91425" bIns="91425" anchor="t" anchorCtr="0"/>
          <a:lstStyle>
            <a:lvl1pPr lvl="0" rtl="0">
              <a:spcBef>
                <a:spcPts val="0"/>
              </a:spcBef>
              <a:buClr>
                <a:srgbClr val="12B5EA"/>
              </a:buClr>
              <a:buSzPct val="100000"/>
              <a:defRPr sz="1050">
                <a:solidFill>
                  <a:srgbClr val="12B5EA"/>
                </a:solidFill>
              </a:defRPr>
            </a:lvl1pPr>
            <a:lvl2pPr lvl="1" rtl="0">
              <a:spcBef>
                <a:spcPts val="0"/>
              </a:spcBef>
              <a:buClr>
                <a:srgbClr val="12B5EA"/>
              </a:buClr>
              <a:buSzPct val="100000"/>
              <a:defRPr sz="900">
                <a:solidFill>
                  <a:srgbClr val="12B5EA"/>
                </a:solidFill>
              </a:defRPr>
            </a:lvl2pPr>
            <a:lvl3pPr lvl="2" rtl="0">
              <a:spcBef>
                <a:spcPts val="0"/>
              </a:spcBef>
              <a:buClr>
                <a:srgbClr val="12B5EA"/>
              </a:buClr>
              <a:buSzPct val="100000"/>
              <a:defRPr sz="900">
                <a:solidFill>
                  <a:srgbClr val="12B5EA"/>
                </a:solidFill>
              </a:defRPr>
            </a:lvl3pPr>
            <a:lvl4pPr lvl="3" rtl="0">
              <a:spcBef>
                <a:spcPts val="0"/>
              </a:spcBef>
              <a:buClr>
                <a:srgbClr val="12B5EA"/>
              </a:buClr>
              <a:buSzPct val="100000"/>
              <a:defRPr sz="900">
                <a:solidFill>
                  <a:srgbClr val="12B5EA"/>
                </a:solidFill>
              </a:defRPr>
            </a:lvl4pPr>
            <a:lvl5pPr lvl="4" rtl="0">
              <a:spcBef>
                <a:spcPts val="0"/>
              </a:spcBef>
              <a:buClr>
                <a:srgbClr val="12B5EA"/>
              </a:buClr>
              <a:buSzPct val="100000"/>
              <a:defRPr sz="900">
                <a:solidFill>
                  <a:srgbClr val="12B5EA"/>
                </a:solidFill>
              </a:defRPr>
            </a:lvl5pPr>
            <a:lvl6pPr lvl="5" rtl="0">
              <a:spcBef>
                <a:spcPts val="0"/>
              </a:spcBef>
              <a:buClr>
                <a:srgbClr val="12B5EA"/>
              </a:buClr>
              <a:buSzPct val="100000"/>
              <a:defRPr sz="900">
                <a:solidFill>
                  <a:srgbClr val="12B5EA"/>
                </a:solidFill>
              </a:defRPr>
            </a:lvl6pPr>
            <a:lvl7pPr lvl="6" rtl="0">
              <a:spcBef>
                <a:spcPts val="0"/>
              </a:spcBef>
              <a:buClr>
                <a:srgbClr val="12B5EA"/>
              </a:buClr>
              <a:buSzPct val="100000"/>
              <a:defRPr sz="900">
                <a:solidFill>
                  <a:srgbClr val="12B5EA"/>
                </a:solidFill>
              </a:defRPr>
            </a:lvl7pPr>
            <a:lvl8pPr lvl="7" rtl="0">
              <a:spcBef>
                <a:spcPts val="0"/>
              </a:spcBef>
              <a:buClr>
                <a:srgbClr val="12B5EA"/>
              </a:buClr>
              <a:buSzPct val="100000"/>
              <a:defRPr sz="900">
                <a:solidFill>
                  <a:srgbClr val="12B5EA"/>
                </a:solidFill>
              </a:defRPr>
            </a:lvl8pPr>
            <a:lvl9pPr lvl="8" rtl="0">
              <a:spcBef>
                <a:spcPts val="0"/>
              </a:spcBef>
              <a:buClr>
                <a:srgbClr val="12B5EA"/>
              </a:buClr>
              <a:buSzPct val="100000"/>
              <a:defRPr sz="900">
                <a:solidFill>
                  <a:srgbClr val="12B5EA"/>
                </a:solidFill>
              </a:defRPr>
            </a:lvl9pPr>
          </a:lstStyle>
          <a:p>
            <a:endParaRPr/>
          </a:p>
        </p:txBody>
      </p:sp>
    </p:spTree>
    <p:extLst>
      <p:ext uri="{BB962C8B-B14F-4D97-AF65-F5344CB8AC3E}">
        <p14:creationId xmlns:p14="http://schemas.microsoft.com/office/powerpoint/2010/main" xmlns="" val="28608605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plit screen">
    <p:spTree>
      <p:nvGrpSpPr>
        <p:cNvPr id="1" name="Shape 75"/>
        <p:cNvGrpSpPr/>
        <p:nvPr/>
      </p:nvGrpSpPr>
      <p:grpSpPr>
        <a:xfrm>
          <a:off x="0" y="0"/>
          <a:ext cx="0" cy="0"/>
          <a:chOff x="0" y="0"/>
          <a:chExt cx="0" cy="0"/>
        </a:xfrm>
      </p:grpSpPr>
      <p:sp>
        <p:nvSpPr>
          <p:cNvPr id="76" name="Shape 76"/>
          <p:cNvSpPr/>
          <p:nvPr/>
        </p:nvSpPr>
        <p:spPr>
          <a:xfrm>
            <a:off x="3429000" y="126"/>
            <a:ext cx="3429000" cy="5143499"/>
          </a:xfrm>
          <a:prstGeom prst="rect">
            <a:avLst/>
          </a:prstGeom>
          <a:solidFill>
            <a:srgbClr val="FF6F0C"/>
          </a:solidFill>
          <a:ln>
            <a:noFill/>
          </a:ln>
        </p:spPr>
        <p:txBody>
          <a:bodyPr wrap="square" lIns="68569" tIns="68569" rIns="68569" bIns="68569" anchor="ctr" anchorCtr="0">
            <a:noAutofit/>
          </a:bodyPr>
          <a:lstStyle/>
          <a:p>
            <a:pPr lvl="0">
              <a:spcBef>
                <a:spcPts val="0"/>
              </a:spcBef>
              <a:buNone/>
            </a:pPr>
            <a:endParaRPr sz="1050"/>
          </a:p>
        </p:txBody>
      </p:sp>
      <p:sp>
        <p:nvSpPr>
          <p:cNvPr id="77" name="Shape 77"/>
          <p:cNvSpPr txBox="1">
            <a:spLocks noGrp="1"/>
          </p:cNvSpPr>
          <p:nvPr>
            <p:ph type="title"/>
          </p:nvPr>
        </p:nvSpPr>
        <p:spPr>
          <a:xfrm>
            <a:off x="199126" y="1397351"/>
            <a:ext cx="3033899" cy="1318199"/>
          </a:xfrm>
          <a:prstGeom prst="rect">
            <a:avLst/>
          </a:prstGeom>
        </p:spPr>
        <p:txBody>
          <a:bodyPr wrap="square" lIns="91425" tIns="91425" rIns="91425" bIns="91425" anchor="b" anchorCtr="0"/>
          <a:lstStyle>
            <a:lvl1pPr lvl="0">
              <a:lnSpc>
                <a:spcPct val="100000"/>
              </a:lnSpc>
              <a:spcBef>
                <a:spcPts val="0"/>
              </a:spcBef>
              <a:buClr>
                <a:schemeClr val="dk1"/>
              </a:buClr>
              <a:defRPr>
                <a:solidFill>
                  <a:schemeClr val="dk1"/>
                </a:solidFill>
              </a:defRPr>
            </a:lvl1pPr>
            <a:lvl2pPr lvl="1">
              <a:spcBef>
                <a:spcPts val="0"/>
              </a:spcBef>
              <a:buClr>
                <a:schemeClr val="dk1"/>
              </a:buClr>
              <a:buSzPct val="100000"/>
              <a:defRPr sz="2700">
                <a:solidFill>
                  <a:schemeClr val="dk1"/>
                </a:solidFill>
              </a:defRPr>
            </a:lvl2pPr>
            <a:lvl3pPr lvl="2">
              <a:spcBef>
                <a:spcPts val="0"/>
              </a:spcBef>
              <a:buClr>
                <a:schemeClr val="dk1"/>
              </a:buClr>
              <a:buSzPct val="100000"/>
              <a:defRPr sz="2700">
                <a:solidFill>
                  <a:schemeClr val="dk1"/>
                </a:solidFill>
              </a:defRPr>
            </a:lvl3pPr>
            <a:lvl4pPr lvl="3">
              <a:spcBef>
                <a:spcPts val="0"/>
              </a:spcBef>
              <a:buClr>
                <a:schemeClr val="dk1"/>
              </a:buClr>
              <a:buSzPct val="100000"/>
              <a:defRPr sz="2700">
                <a:solidFill>
                  <a:schemeClr val="dk1"/>
                </a:solidFill>
              </a:defRPr>
            </a:lvl4pPr>
            <a:lvl5pPr lvl="4">
              <a:spcBef>
                <a:spcPts val="0"/>
              </a:spcBef>
              <a:buClr>
                <a:schemeClr val="dk1"/>
              </a:buClr>
              <a:buSzPct val="100000"/>
              <a:defRPr sz="2700">
                <a:solidFill>
                  <a:schemeClr val="dk1"/>
                </a:solidFill>
              </a:defRPr>
            </a:lvl5pPr>
            <a:lvl6pPr lvl="5">
              <a:spcBef>
                <a:spcPts val="0"/>
              </a:spcBef>
              <a:buClr>
                <a:schemeClr val="dk1"/>
              </a:buClr>
              <a:buSzPct val="100000"/>
              <a:defRPr sz="2700">
                <a:solidFill>
                  <a:schemeClr val="dk1"/>
                </a:solidFill>
              </a:defRPr>
            </a:lvl6pPr>
            <a:lvl7pPr lvl="6">
              <a:spcBef>
                <a:spcPts val="0"/>
              </a:spcBef>
              <a:buClr>
                <a:schemeClr val="dk1"/>
              </a:buClr>
              <a:buSzPct val="100000"/>
              <a:defRPr sz="2700">
                <a:solidFill>
                  <a:schemeClr val="dk1"/>
                </a:solidFill>
              </a:defRPr>
            </a:lvl7pPr>
            <a:lvl8pPr lvl="7">
              <a:spcBef>
                <a:spcPts val="0"/>
              </a:spcBef>
              <a:buClr>
                <a:schemeClr val="dk1"/>
              </a:buClr>
              <a:buSzPct val="100000"/>
              <a:defRPr sz="2700">
                <a:solidFill>
                  <a:schemeClr val="dk1"/>
                </a:solidFill>
              </a:defRPr>
            </a:lvl8pPr>
            <a:lvl9pPr lvl="8">
              <a:spcBef>
                <a:spcPts val="0"/>
              </a:spcBef>
              <a:buClr>
                <a:schemeClr val="dk1"/>
              </a:buClr>
              <a:buSzPct val="100000"/>
              <a:defRPr sz="2700">
                <a:solidFill>
                  <a:schemeClr val="dk1"/>
                </a:solidFill>
              </a:defRPr>
            </a:lvl9pPr>
          </a:lstStyle>
          <a:p>
            <a:endParaRPr/>
          </a:p>
        </p:txBody>
      </p:sp>
      <p:sp>
        <p:nvSpPr>
          <p:cNvPr id="78" name="Shape 78"/>
          <p:cNvSpPr txBox="1">
            <a:spLocks noGrp="1"/>
          </p:cNvSpPr>
          <p:nvPr>
            <p:ph type="subTitle" idx="1"/>
          </p:nvPr>
        </p:nvSpPr>
        <p:spPr>
          <a:xfrm>
            <a:off x="199126" y="2735370"/>
            <a:ext cx="3033899" cy="1345500"/>
          </a:xfrm>
          <a:prstGeom prst="rect">
            <a:avLst/>
          </a:prstGeom>
        </p:spPr>
        <p:txBody>
          <a:bodyPr wrap="square" lIns="91425" tIns="91425" rIns="91425" bIns="91425" anchor="t" anchorCtr="0"/>
          <a:lstStyle>
            <a:lvl1pPr lvl="0">
              <a:lnSpc>
                <a:spcPct val="100000"/>
              </a:lnSpc>
              <a:spcBef>
                <a:spcPts val="0"/>
              </a:spcBef>
              <a:spcAft>
                <a:spcPts val="0"/>
              </a:spcAft>
              <a:buClr>
                <a:srgbClr val="12B5EA"/>
              </a:buClr>
              <a:buNone/>
              <a:defRPr>
                <a:solidFill>
                  <a:srgbClr val="12B5EA"/>
                </a:solidFill>
              </a:defRPr>
            </a:lvl1pPr>
            <a:lvl2pPr lvl="1" algn="ctr">
              <a:lnSpc>
                <a:spcPct val="100000"/>
              </a:lnSpc>
              <a:spcBef>
                <a:spcPts val="0"/>
              </a:spcBef>
              <a:spcAft>
                <a:spcPts val="0"/>
              </a:spcAft>
              <a:buSzPct val="100000"/>
              <a:buNone/>
              <a:defRPr sz="1575"/>
            </a:lvl2pPr>
            <a:lvl3pPr lvl="2" algn="ctr">
              <a:lnSpc>
                <a:spcPct val="100000"/>
              </a:lnSpc>
              <a:spcBef>
                <a:spcPts val="0"/>
              </a:spcBef>
              <a:spcAft>
                <a:spcPts val="0"/>
              </a:spcAft>
              <a:buSzPct val="100000"/>
              <a:buNone/>
              <a:defRPr sz="1575"/>
            </a:lvl3pPr>
            <a:lvl4pPr lvl="3" algn="ctr">
              <a:lnSpc>
                <a:spcPct val="100000"/>
              </a:lnSpc>
              <a:spcBef>
                <a:spcPts val="0"/>
              </a:spcBef>
              <a:spcAft>
                <a:spcPts val="0"/>
              </a:spcAft>
              <a:buSzPct val="100000"/>
              <a:buNone/>
              <a:defRPr sz="1575"/>
            </a:lvl4pPr>
            <a:lvl5pPr lvl="4" algn="ctr">
              <a:lnSpc>
                <a:spcPct val="100000"/>
              </a:lnSpc>
              <a:spcBef>
                <a:spcPts val="0"/>
              </a:spcBef>
              <a:spcAft>
                <a:spcPts val="0"/>
              </a:spcAft>
              <a:buSzPct val="100000"/>
              <a:buNone/>
              <a:defRPr sz="1575"/>
            </a:lvl5pPr>
            <a:lvl6pPr lvl="5" algn="ctr">
              <a:lnSpc>
                <a:spcPct val="100000"/>
              </a:lnSpc>
              <a:spcBef>
                <a:spcPts val="0"/>
              </a:spcBef>
              <a:spcAft>
                <a:spcPts val="0"/>
              </a:spcAft>
              <a:buSzPct val="100000"/>
              <a:buNone/>
              <a:defRPr sz="1575"/>
            </a:lvl6pPr>
            <a:lvl7pPr lvl="6" algn="ctr">
              <a:lnSpc>
                <a:spcPct val="100000"/>
              </a:lnSpc>
              <a:spcBef>
                <a:spcPts val="0"/>
              </a:spcBef>
              <a:spcAft>
                <a:spcPts val="0"/>
              </a:spcAft>
              <a:buSzPct val="100000"/>
              <a:buNone/>
              <a:defRPr sz="1575"/>
            </a:lvl7pPr>
            <a:lvl8pPr lvl="7" algn="ctr">
              <a:lnSpc>
                <a:spcPct val="100000"/>
              </a:lnSpc>
              <a:spcBef>
                <a:spcPts val="0"/>
              </a:spcBef>
              <a:spcAft>
                <a:spcPts val="0"/>
              </a:spcAft>
              <a:buSzPct val="100000"/>
              <a:buNone/>
              <a:defRPr sz="1575"/>
            </a:lvl8pPr>
            <a:lvl9pPr lvl="8" algn="ctr">
              <a:lnSpc>
                <a:spcPct val="100000"/>
              </a:lnSpc>
              <a:spcBef>
                <a:spcPts val="0"/>
              </a:spcBef>
              <a:spcAft>
                <a:spcPts val="0"/>
              </a:spcAft>
              <a:buSzPct val="100000"/>
              <a:buNone/>
              <a:defRPr sz="1575"/>
            </a:lvl9pPr>
          </a:lstStyle>
          <a:p>
            <a:endParaRPr/>
          </a:p>
        </p:txBody>
      </p:sp>
      <p:sp>
        <p:nvSpPr>
          <p:cNvPr id="79" name="Shape 79"/>
          <p:cNvSpPr txBox="1">
            <a:spLocks noGrp="1"/>
          </p:cNvSpPr>
          <p:nvPr>
            <p:ph type="body" idx="2"/>
          </p:nvPr>
        </p:nvSpPr>
        <p:spPr>
          <a:xfrm>
            <a:off x="3704625" y="724201"/>
            <a:ext cx="2877750" cy="3725399"/>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Tree>
    <p:extLst>
      <p:ext uri="{BB962C8B-B14F-4D97-AF65-F5344CB8AC3E}">
        <p14:creationId xmlns:p14="http://schemas.microsoft.com/office/powerpoint/2010/main" xmlns="" val="1611047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Caption">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246013" y="4226025"/>
            <a:ext cx="6291450" cy="393600"/>
          </a:xfrm>
          <a:prstGeom prst="rect">
            <a:avLst/>
          </a:prstGeom>
        </p:spPr>
        <p:txBody>
          <a:bodyPr wrap="square" lIns="91425" tIns="91425" rIns="91425" bIns="91425" anchor="ctr" anchorCtr="0"/>
          <a:lstStyle>
            <a:lvl1pPr lvl="0">
              <a:lnSpc>
                <a:spcPct val="100000"/>
              </a:lnSpc>
              <a:spcBef>
                <a:spcPts val="0"/>
              </a:spcBef>
              <a:spcAft>
                <a:spcPts val="0"/>
              </a:spcAft>
              <a:buClr>
                <a:srgbClr val="12B5EA"/>
              </a:buClr>
              <a:buNone/>
              <a:defRPr>
                <a:solidFill>
                  <a:srgbClr val="12B5EA"/>
                </a:solidFill>
              </a:defRPr>
            </a:lvl1pPr>
          </a:lstStyle>
          <a:p>
            <a:endParaRPr/>
          </a:p>
        </p:txBody>
      </p:sp>
    </p:spTree>
    <p:extLst>
      <p:ext uri="{BB962C8B-B14F-4D97-AF65-F5344CB8AC3E}">
        <p14:creationId xmlns:p14="http://schemas.microsoft.com/office/powerpoint/2010/main" xmlns="" val="28322879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Big numb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40463" y="1304851"/>
            <a:ext cx="5577074" cy="1538399"/>
          </a:xfrm>
          <a:prstGeom prst="rect">
            <a:avLst/>
          </a:prstGeom>
        </p:spPr>
        <p:txBody>
          <a:bodyPr wrap="square" lIns="91425" tIns="91425" rIns="91425" bIns="91425" anchor="ctr" anchorCtr="0"/>
          <a:lstStyle>
            <a:lvl1pPr lvl="0" algn="ctr">
              <a:spcBef>
                <a:spcPts val="0"/>
              </a:spcBef>
              <a:buClr>
                <a:schemeClr val="dk1"/>
              </a:buClr>
              <a:buSzPct val="100000"/>
              <a:buFont typeface="Lato"/>
              <a:defRPr sz="7200">
                <a:solidFill>
                  <a:schemeClr val="dk1"/>
                </a:solidFill>
                <a:latin typeface="Lato"/>
                <a:ea typeface="Lato"/>
                <a:cs typeface="Lato"/>
                <a:sym typeface="Lato"/>
              </a:defRPr>
            </a:lvl1pPr>
            <a:lvl2pPr lvl="1" algn="ctr">
              <a:spcBef>
                <a:spcPts val="0"/>
              </a:spcBef>
              <a:buClr>
                <a:schemeClr val="dk1"/>
              </a:buClr>
              <a:buSzPct val="100000"/>
              <a:buFont typeface="Lato"/>
              <a:defRPr sz="7200">
                <a:solidFill>
                  <a:schemeClr val="dk1"/>
                </a:solidFill>
                <a:latin typeface="Lato"/>
                <a:ea typeface="Lato"/>
                <a:cs typeface="Lato"/>
                <a:sym typeface="Lato"/>
              </a:defRPr>
            </a:lvl2pPr>
            <a:lvl3pPr lvl="2" algn="ctr">
              <a:spcBef>
                <a:spcPts val="0"/>
              </a:spcBef>
              <a:buClr>
                <a:schemeClr val="dk1"/>
              </a:buClr>
              <a:buSzPct val="100000"/>
              <a:buFont typeface="Lato"/>
              <a:defRPr sz="7200">
                <a:solidFill>
                  <a:schemeClr val="dk1"/>
                </a:solidFill>
                <a:latin typeface="Lato"/>
                <a:ea typeface="Lato"/>
                <a:cs typeface="Lato"/>
                <a:sym typeface="Lato"/>
              </a:defRPr>
            </a:lvl3pPr>
            <a:lvl4pPr lvl="3" algn="ctr">
              <a:spcBef>
                <a:spcPts val="0"/>
              </a:spcBef>
              <a:buClr>
                <a:schemeClr val="dk1"/>
              </a:buClr>
              <a:buSzPct val="100000"/>
              <a:buFont typeface="Lato"/>
              <a:defRPr sz="7200">
                <a:solidFill>
                  <a:schemeClr val="dk1"/>
                </a:solidFill>
                <a:latin typeface="Lato"/>
                <a:ea typeface="Lato"/>
                <a:cs typeface="Lato"/>
                <a:sym typeface="Lato"/>
              </a:defRPr>
            </a:lvl4pPr>
            <a:lvl5pPr lvl="4" algn="ctr">
              <a:spcBef>
                <a:spcPts val="0"/>
              </a:spcBef>
              <a:buClr>
                <a:schemeClr val="dk1"/>
              </a:buClr>
              <a:buSzPct val="100000"/>
              <a:buFont typeface="Lato"/>
              <a:defRPr sz="7200">
                <a:solidFill>
                  <a:schemeClr val="dk1"/>
                </a:solidFill>
                <a:latin typeface="Lato"/>
                <a:ea typeface="Lato"/>
                <a:cs typeface="Lato"/>
                <a:sym typeface="Lato"/>
              </a:defRPr>
            </a:lvl5pPr>
            <a:lvl6pPr lvl="5" algn="ctr">
              <a:spcBef>
                <a:spcPts val="0"/>
              </a:spcBef>
              <a:buClr>
                <a:schemeClr val="dk1"/>
              </a:buClr>
              <a:buSzPct val="100000"/>
              <a:buFont typeface="Lato"/>
              <a:defRPr sz="7200">
                <a:solidFill>
                  <a:schemeClr val="dk1"/>
                </a:solidFill>
                <a:latin typeface="Lato"/>
                <a:ea typeface="Lato"/>
                <a:cs typeface="Lato"/>
                <a:sym typeface="Lato"/>
              </a:defRPr>
            </a:lvl6pPr>
            <a:lvl7pPr lvl="6" algn="ctr">
              <a:spcBef>
                <a:spcPts val="0"/>
              </a:spcBef>
              <a:buClr>
                <a:schemeClr val="dk1"/>
              </a:buClr>
              <a:buSzPct val="100000"/>
              <a:buFont typeface="Lato"/>
              <a:defRPr sz="7200">
                <a:solidFill>
                  <a:schemeClr val="dk1"/>
                </a:solidFill>
                <a:latin typeface="Lato"/>
                <a:ea typeface="Lato"/>
                <a:cs typeface="Lato"/>
                <a:sym typeface="Lato"/>
              </a:defRPr>
            </a:lvl7pPr>
            <a:lvl8pPr lvl="7" algn="ctr">
              <a:spcBef>
                <a:spcPts val="0"/>
              </a:spcBef>
              <a:buClr>
                <a:schemeClr val="dk1"/>
              </a:buClr>
              <a:buSzPct val="100000"/>
              <a:buFont typeface="Lato"/>
              <a:defRPr sz="7200">
                <a:solidFill>
                  <a:schemeClr val="dk1"/>
                </a:solidFill>
                <a:latin typeface="Lato"/>
                <a:ea typeface="Lato"/>
                <a:cs typeface="Lato"/>
                <a:sym typeface="Lato"/>
              </a:defRPr>
            </a:lvl8pPr>
            <a:lvl9pPr lvl="8" algn="ctr">
              <a:spcBef>
                <a:spcPts val="0"/>
              </a:spcBef>
              <a:buClr>
                <a:schemeClr val="dk1"/>
              </a:buClr>
              <a:buSzPct val="100000"/>
              <a:buFont typeface="Lato"/>
              <a:defRPr sz="7200">
                <a:solidFill>
                  <a:schemeClr val="dk1"/>
                </a:solidFill>
                <a:latin typeface="Lato"/>
                <a:ea typeface="Lato"/>
                <a:cs typeface="Lato"/>
                <a:sym typeface="Lato"/>
              </a:defRPr>
            </a:lvl9pPr>
          </a:lstStyle>
          <a:p>
            <a:endParaRPr/>
          </a:p>
        </p:txBody>
      </p:sp>
      <p:sp>
        <p:nvSpPr>
          <p:cNvPr id="84" name="Shape 84"/>
          <p:cNvSpPr txBox="1">
            <a:spLocks noGrp="1"/>
          </p:cNvSpPr>
          <p:nvPr>
            <p:ph type="body" idx="1"/>
          </p:nvPr>
        </p:nvSpPr>
        <p:spPr>
          <a:xfrm>
            <a:off x="640463" y="2919450"/>
            <a:ext cx="5577074" cy="1071599"/>
          </a:xfrm>
          <a:prstGeom prst="rect">
            <a:avLst/>
          </a:prstGeom>
        </p:spPr>
        <p:txBody>
          <a:bodyPr wrap="square" lIns="91425" tIns="91425" rIns="91425" bIns="91425" anchor="t" anchorCtr="0"/>
          <a:lstStyle>
            <a:lvl1pPr lvl="0" algn="ctr">
              <a:spcBef>
                <a:spcPts val="0"/>
              </a:spcBef>
              <a:buClr>
                <a:srgbClr val="12B5EA"/>
              </a:buClr>
              <a:defRPr>
                <a:solidFill>
                  <a:srgbClr val="12B5EA"/>
                </a:solidFill>
              </a:defRPr>
            </a:lvl1pPr>
            <a:lvl2pPr lvl="1" algn="ctr">
              <a:spcBef>
                <a:spcPts val="0"/>
              </a:spcBef>
              <a:buClr>
                <a:srgbClr val="12B5EA"/>
              </a:buClr>
              <a:defRPr>
                <a:solidFill>
                  <a:srgbClr val="12B5EA"/>
                </a:solidFill>
              </a:defRPr>
            </a:lvl2pPr>
            <a:lvl3pPr lvl="2" algn="ctr">
              <a:spcBef>
                <a:spcPts val="0"/>
              </a:spcBef>
              <a:buClr>
                <a:srgbClr val="12B5EA"/>
              </a:buClr>
              <a:defRPr>
                <a:solidFill>
                  <a:srgbClr val="12B5EA"/>
                </a:solidFill>
              </a:defRPr>
            </a:lvl3pPr>
            <a:lvl4pPr lvl="3" algn="ctr">
              <a:spcBef>
                <a:spcPts val="0"/>
              </a:spcBef>
              <a:buClr>
                <a:srgbClr val="12B5EA"/>
              </a:buClr>
              <a:defRPr>
                <a:solidFill>
                  <a:srgbClr val="12B5EA"/>
                </a:solidFill>
              </a:defRPr>
            </a:lvl4pPr>
            <a:lvl5pPr lvl="4" algn="ctr">
              <a:spcBef>
                <a:spcPts val="0"/>
              </a:spcBef>
              <a:buClr>
                <a:srgbClr val="12B5EA"/>
              </a:buClr>
              <a:defRPr>
                <a:solidFill>
                  <a:srgbClr val="12B5EA"/>
                </a:solidFill>
              </a:defRPr>
            </a:lvl5pPr>
            <a:lvl6pPr lvl="5" algn="ctr">
              <a:spcBef>
                <a:spcPts val="0"/>
              </a:spcBef>
              <a:buClr>
                <a:srgbClr val="12B5EA"/>
              </a:buClr>
              <a:defRPr>
                <a:solidFill>
                  <a:srgbClr val="12B5EA"/>
                </a:solidFill>
              </a:defRPr>
            </a:lvl6pPr>
            <a:lvl7pPr lvl="6" algn="ctr">
              <a:spcBef>
                <a:spcPts val="0"/>
              </a:spcBef>
              <a:buClr>
                <a:srgbClr val="12B5EA"/>
              </a:buClr>
              <a:defRPr>
                <a:solidFill>
                  <a:srgbClr val="12B5EA"/>
                </a:solidFill>
              </a:defRPr>
            </a:lvl7pPr>
            <a:lvl8pPr lvl="7" algn="ctr">
              <a:spcBef>
                <a:spcPts val="0"/>
              </a:spcBef>
              <a:buClr>
                <a:srgbClr val="12B5EA"/>
              </a:buClr>
              <a:defRPr>
                <a:solidFill>
                  <a:srgbClr val="12B5EA"/>
                </a:solidFill>
              </a:defRPr>
            </a:lvl8pPr>
            <a:lvl9pPr lvl="8" algn="ctr">
              <a:spcBef>
                <a:spcPts val="0"/>
              </a:spcBef>
              <a:buClr>
                <a:srgbClr val="12B5EA"/>
              </a:buClr>
              <a:defRPr>
                <a:solidFill>
                  <a:srgbClr val="12B5EA"/>
                </a:solidFill>
              </a:defRPr>
            </a:lvl9pPr>
          </a:lstStyle>
          <a:p>
            <a:endParaRPr/>
          </a:p>
        </p:txBody>
      </p:sp>
    </p:spTree>
    <p:extLst>
      <p:ext uri="{BB962C8B-B14F-4D97-AF65-F5344CB8AC3E}">
        <p14:creationId xmlns:p14="http://schemas.microsoft.com/office/powerpoint/2010/main" xmlns="" val="8359303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5"/>
        <p:cNvGrpSpPr/>
        <p:nvPr/>
      </p:nvGrpSpPr>
      <p:grpSpPr>
        <a:xfrm>
          <a:off x="0" y="0"/>
          <a:ext cx="0" cy="0"/>
          <a:chOff x="0" y="0"/>
          <a:chExt cx="0" cy="0"/>
        </a:xfrm>
      </p:grpSpPr>
    </p:spTree>
    <p:extLst>
      <p:ext uri="{BB962C8B-B14F-4D97-AF65-F5344CB8AC3E}">
        <p14:creationId xmlns:p14="http://schemas.microsoft.com/office/powerpoint/2010/main" xmlns="" val="3815846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847204" y="334863"/>
            <a:ext cx="5156895" cy="3120926"/>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69727" y="3542853"/>
            <a:ext cx="5518547" cy="750094"/>
          </a:xfrm>
          <a:prstGeom prst="rect">
            <a:avLst/>
          </a:prstGeom>
        </p:spPr>
        <p:txBody>
          <a:bodyPr anchor="b"/>
          <a:lstStyle/>
          <a:p>
            <a:r>
              <a:t>Title Text</a:t>
            </a:r>
          </a:p>
        </p:txBody>
      </p:sp>
      <p:sp>
        <p:nvSpPr>
          <p:cNvPr id="22" name="Body Level One…"/>
          <p:cNvSpPr txBox="1">
            <a:spLocks noGrp="1"/>
          </p:cNvSpPr>
          <p:nvPr>
            <p:ph type="body" sz="quarter" idx="1"/>
          </p:nvPr>
        </p:nvSpPr>
        <p:spPr>
          <a:xfrm>
            <a:off x="669727" y="4319736"/>
            <a:ext cx="5518547" cy="596057"/>
          </a:xfrm>
          <a:prstGeom prst="rect">
            <a:avLst/>
          </a:prstGeom>
        </p:spPr>
        <p:txBody>
          <a:bodyPr anchor="t"/>
          <a:lstStyle>
            <a:lvl1pPr marL="0" indent="0" algn="ctr">
              <a:spcBef>
                <a:spcPts val="0"/>
              </a:spcBef>
              <a:buSzTx/>
              <a:buNone/>
              <a:defRPr sz="1687"/>
            </a:lvl1pPr>
            <a:lvl2pPr marL="0" indent="0" algn="ctr">
              <a:spcBef>
                <a:spcPts val="0"/>
              </a:spcBef>
              <a:buSzTx/>
              <a:buNone/>
              <a:defRPr sz="1687"/>
            </a:lvl2pPr>
            <a:lvl3pPr marL="0" indent="0" algn="ctr">
              <a:spcBef>
                <a:spcPts val="0"/>
              </a:spcBef>
              <a:buSzTx/>
              <a:buNone/>
              <a:defRPr sz="1687"/>
            </a:lvl3pPr>
            <a:lvl4pPr marL="0" indent="0" algn="ctr">
              <a:spcBef>
                <a:spcPts val="0"/>
              </a:spcBef>
              <a:buSzTx/>
              <a:buNone/>
              <a:defRPr sz="1687"/>
            </a:lvl4pPr>
            <a:lvl5pPr marL="0" indent="0" algn="ctr">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3328487" y="4875609"/>
            <a:ext cx="250068" cy="248658"/>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9588480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9727" y="1701106"/>
            <a:ext cx="5518547"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07724702"/>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3542853" y="334863"/>
            <a:ext cx="2812852" cy="4339828"/>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502295" y="334863"/>
            <a:ext cx="2812852" cy="2102941"/>
          </a:xfrm>
          <a:prstGeom prst="rect">
            <a:avLst/>
          </a:prstGeom>
        </p:spPr>
        <p:txBody>
          <a:bodyPr anchor="b"/>
          <a:lstStyle>
            <a:lvl1pPr>
              <a:defRPr sz="3164"/>
            </a:lvl1pPr>
          </a:lstStyle>
          <a:p>
            <a:r>
              <a:t>Title Text</a:t>
            </a:r>
          </a:p>
        </p:txBody>
      </p:sp>
      <p:sp>
        <p:nvSpPr>
          <p:cNvPr id="40" name="Body Level One…"/>
          <p:cNvSpPr txBox="1">
            <a:spLocks noGrp="1"/>
          </p:cNvSpPr>
          <p:nvPr>
            <p:ph type="body" sz="quarter" idx="1"/>
          </p:nvPr>
        </p:nvSpPr>
        <p:spPr>
          <a:xfrm>
            <a:off x="502295" y="2511475"/>
            <a:ext cx="2812852" cy="2163217"/>
          </a:xfrm>
          <a:prstGeom prst="rect">
            <a:avLst/>
          </a:prstGeom>
        </p:spPr>
        <p:txBody>
          <a:bodyPr anchor="t"/>
          <a:lstStyle>
            <a:lvl1pPr marL="0" indent="0" algn="ctr">
              <a:spcBef>
                <a:spcPts val="0"/>
              </a:spcBef>
              <a:buSzTx/>
              <a:buNone/>
              <a:defRPr sz="1687"/>
            </a:lvl1pPr>
            <a:lvl2pPr marL="0" indent="0" algn="ctr">
              <a:spcBef>
                <a:spcPts val="0"/>
              </a:spcBef>
              <a:buSzTx/>
              <a:buNone/>
              <a:defRPr sz="1687"/>
            </a:lvl2pPr>
            <a:lvl3pPr marL="0" indent="0" algn="ctr">
              <a:spcBef>
                <a:spcPts val="0"/>
              </a:spcBef>
              <a:buSzTx/>
              <a:buNone/>
              <a:defRPr sz="1687"/>
            </a:lvl3pPr>
            <a:lvl4pPr marL="0" indent="0" algn="ctr">
              <a:spcBef>
                <a:spcPts val="0"/>
              </a:spcBef>
              <a:buSzTx/>
              <a:buNone/>
              <a:defRPr sz="1687"/>
            </a:lvl4pPr>
            <a:lvl5pPr marL="0" indent="0" algn="ctr">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51626029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title">
    <p:bg>
      <p:bgPr>
        <a:solidFill>
          <a:srgbClr val="F2F2F2"/>
        </a:solidFill>
        <a:effectLst/>
      </p:bgPr>
    </p:bg>
    <p:spTree>
      <p:nvGrpSpPr>
        <p:cNvPr id="1" name=""/>
        <p:cNvGrpSpPr/>
        <p:nvPr/>
      </p:nvGrpSpPr>
      <p:grpSpPr>
        <a:xfrm>
          <a:off x="0" y="0"/>
          <a:ext cx="0" cy="0"/>
          <a:chOff x="0" y="0"/>
          <a:chExt cx="0" cy="0"/>
        </a:xfrm>
      </p:grpSpPr>
      <p:sp>
        <p:nvSpPr>
          <p:cNvPr id="2" name="TextBox 1"/>
          <p:cNvSpPr txBox="1"/>
          <p:nvPr userDrawn="1"/>
        </p:nvSpPr>
        <p:spPr>
          <a:xfrm>
            <a:off x="1862826" y="735549"/>
            <a:ext cx="3078342" cy="3703963"/>
          </a:xfrm>
          <a:prstGeom prst="rect">
            <a:avLst/>
          </a:prstGeom>
          <a:noFill/>
        </p:spPr>
        <p:txBody>
          <a:bodyPr wrap="square" rtlCol="0">
            <a:spAutoFit/>
          </a:bodyPr>
          <a:lstStyle/>
          <a:p>
            <a:pPr algn="ctr"/>
            <a:r>
              <a:rPr lang="en-CA" sz="3600" spc="-151" baseline="0" dirty="0">
                <a:latin typeface="Open Sans Light" panose="020B0306030504020204" pitchFamily="34" charset="0"/>
                <a:ea typeface="Open Sans Light" panose="020B0306030504020204" pitchFamily="34" charset="0"/>
                <a:cs typeface="Open Sans Light" panose="020B0306030504020204" pitchFamily="34" charset="0"/>
              </a:rPr>
              <a:t>Thank You</a:t>
            </a:r>
          </a:p>
          <a:p>
            <a:pPr algn="ctr">
              <a:spcAft>
                <a:spcPts val="9000"/>
              </a:spcAft>
            </a:pPr>
            <a:r>
              <a:rPr lang="en-CA" sz="1051" dirty="0">
                <a:latin typeface="Open Sans Light" panose="020B0306030504020204" pitchFamily="34" charset="0"/>
                <a:ea typeface="Open Sans Light" panose="020B0306030504020204" pitchFamily="34" charset="0"/>
                <a:cs typeface="Open Sans Light" panose="020B0306030504020204" pitchFamily="34" charset="0"/>
              </a:rPr>
              <a:t>For more information, please contact us.</a:t>
            </a:r>
          </a:p>
          <a:p>
            <a:pPr>
              <a:spcAft>
                <a:spcPts val="1500"/>
              </a:spcAft>
            </a:pPr>
            <a:endParaRPr lang="en-CA" sz="1051" dirty="0">
              <a:latin typeface="Open Sans Light" panose="020B0306030504020204" pitchFamily="34" charset="0"/>
              <a:ea typeface="Open Sans Light" panose="020B0306030504020204" pitchFamily="34" charset="0"/>
              <a:cs typeface="Open Sans Light" panose="020B0306030504020204" pitchFamily="34" charset="0"/>
            </a:endParaRPr>
          </a:p>
          <a:p>
            <a:pPr marL="674983" algn="l">
              <a:spcAft>
                <a:spcPts val="600"/>
              </a:spcAft>
            </a:pP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(403) 246-3561</a:t>
            </a:r>
          </a:p>
          <a:p>
            <a:pPr marL="674983" algn="l">
              <a:spcAft>
                <a:spcPts val="600"/>
              </a:spcAft>
            </a:pP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tim@caeh.ca</a:t>
            </a:r>
          </a:p>
          <a:p>
            <a:pPr marL="674983" algn="l">
              <a:spcAft>
                <a:spcPts val="600"/>
              </a:spcAft>
            </a:pP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www.facebook.com/endinghomelessness</a:t>
            </a:r>
          </a:p>
          <a:p>
            <a:pPr marL="674983" algn="l">
              <a:spcBef>
                <a:spcPts val="0"/>
              </a:spcBef>
              <a:spcAft>
                <a:spcPts val="600"/>
              </a:spcAft>
              <a:defRPr/>
            </a:pP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twitter.com/</a:t>
            </a:r>
            <a:r>
              <a:rPr lang="en-CA" sz="675"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CAEHomelessness</a:t>
            </a: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t>
            </a:r>
          </a:p>
          <a:p>
            <a:pPr marL="674983" algn="l">
              <a:spcBef>
                <a:spcPts val="0"/>
              </a:spcBef>
              <a:defRPr/>
            </a:pP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PO Box 15062, Aspen Woods PO</a:t>
            </a:r>
          </a:p>
          <a:p>
            <a:pPr marL="674983" algn="l">
              <a:spcAft>
                <a:spcPts val="2251"/>
              </a:spcAft>
            </a:pPr>
            <a:r>
              <a:rPr lang="en-CA" sz="675"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Calgary, AB T3H 0N8</a:t>
            </a:r>
          </a:p>
          <a:p>
            <a:pPr algn="ctr">
              <a:spcAft>
                <a:spcPts val="600"/>
              </a:spcAft>
            </a:pPr>
            <a:r>
              <a:rPr lang="en-US" sz="1051" b="1" dirty="0">
                <a:solidFill>
                  <a:srgbClr val="BE1F2D"/>
                </a:solidFill>
                <a:latin typeface="Open Sans" panose="020B0606030504020204" pitchFamily="34" charset="0"/>
                <a:ea typeface="Open Sans" panose="020B0606030504020204" pitchFamily="34" charset="0"/>
                <a:cs typeface="Open Sans" panose="020B0606030504020204" pitchFamily="34" charset="0"/>
              </a:rPr>
              <a:t>www.caeh.ca</a:t>
            </a:r>
            <a:endParaRPr lang="en-CA" sz="1051" b="1" dirty="0">
              <a:solidFill>
                <a:srgbClr val="BE1F2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userDrawn="1"/>
        </p:nvSpPr>
        <p:spPr>
          <a:xfrm>
            <a:off x="0" y="4778763"/>
            <a:ext cx="6858000" cy="364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1"/>
          </a:p>
        </p:txBody>
      </p:sp>
      <p:sp>
        <p:nvSpPr>
          <p:cNvPr id="7" name="TextBox 6"/>
          <p:cNvSpPr txBox="1"/>
          <p:nvPr userDrawn="1"/>
        </p:nvSpPr>
        <p:spPr>
          <a:xfrm>
            <a:off x="0" y="4894444"/>
            <a:ext cx="6858000" cy="173124"/>
          </a:xfrm>
          <a:prstGeom prst="rect">
            <a:avLst/>
          </a:prstGeom>
          <a:noFill/>
        </p:spPr>
        <p:txBody>
          <a:bodyPr wrap="square" rtlCol="0">
            <a:spAutoFit/>
          </a:bodyPr>
          <a:lstStyle/>
          <a:p>
            <a:pPr algn="ctr"/>
            <a:r>
              <a:rPr lang="en-CA" sz="525" b="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©Copyright Canadian Alliance to End Homelessness.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410247" y="2031694"/>
            <a:ext cx="1998331" cy="575075"/>
          </a:xfrm>
          <a:prstGeom prst="rect">
            <a:avLst/>
          </a:prstGeom>
        </p:spPr>
      </p:pic>
      <p:grpSp>
        <p:nvGrpSpPr>
          <p:cNvPr id="3" name="Group 2"/>
          <p:cNvGrpSpPr/>
          <p:nvPr userDrawn="1"/>
        </p:nvGrpSpPr>
        <p:grpSpPr>
          <a:xfrm>
            <a:off x="2456893" y="2965429"/>
            <a:ext cx="91097" cy="832050"/>
            <a:chOff x="3275856" y="3764143"/>
            <a:chExt cx="121462" cy="1109400"/>
          </a:xfrm>
        </p:grpSpPr>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5856" y="4035506"/>
              <a:ext cx="121462" cy="8949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05689" y="4257775"/>
              <a:ext cx="61796" cy="12785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90773" y="4722249"/>
              <a:ext cx="91629" cy="15129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75856" y="3764143"/>
              <a:ext cx="121462" cy="132117"/>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275856" y="4508606"/>
              <a:ext cx="121462" cy="100153"/>
            </a:xfrm>
            <a:prstGeom prst="rect">
              <a:avLst/>
            </a:prstGeom>
          </p:spPr>
        </p:pic>
      </p:grpSp>
    </p:spTree>
    <p:extLst>
      <p:ext uri="{BB962C8B-B14F-4D97-AF65-F5344CB8AC3E}">
        <p14:creationId xmlns:p14="http://schemas.microsoft.com/office/powerpoint/2010/main" xmlns="" val="9171588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638706757"/>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14444251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3542853" y="1372940"/>
            <a:ext cx="2812852" cy="3315146"/>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502295" y="1372940"/>
            <a:ext cx="2812852" cy="3315146"/>
          </a:xfrm>
          <a:prstGeom prst="rect">
            <a:avLst/>
          </a:prstGeom>
        </p:spPr>
        <p:txBody>
          <a:bodyPr/>
          <a:lstStyle>
            <a:lvl1pPr marL="180811" indent="-180811">
              <a:spcBef>
                <a:spcPts val="1687"/>
              </a:spcBef>
              <a:defRPr sz="1476"/>
            </a:lvl1pPr>
            <a:lvl2pPr marL="361622" indent="-180811">
              <a:spcBef>
                <a:spcPts val="1687"/>
              </a:spcBef>
              <a:defRPr sz="1476"/>
            </a:lvl2pPr>
            <a:lvl3pPr marL="542434" indent="-180811">
              <a:spcBef>
                <a:spcPts val="1687"/>
              </a:spcBef>
              <a:defRPr sz="1476"/>
            </a:lvl3pPr>
            <a:lvl4pPr marL="723245" indent="-180811">
              <a:spcBef>
                <a:spcPts val="1687"/>
              </a:spcBef>
              <a:defRPr sz="1476"/>
            </a:lvl4pPr>
            <a:lvl5pPr marL="904056" indent="-180811">
              <a:spcBef>
                <a:spcPts val="1687"/>
              </a:spcBef>
              <a:defRPr sz="1476"/>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00920381"/>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502295" y="669727"/>
            <a:ext cx="5853410" cy="380404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033214541"/>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3542853" y="2685603"/>
            <a:ext cx="2812852" cy="1989088"/>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3546132" y="468809"/>
            <a:ext cx="2812853" cy="1989088"/>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502295" y="468809"/>
            <a:ext cx="2812852" cy="4205883"/>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968967335"/>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669727" y="3355330"/>
            <a:ext cx="5518547" cy="247799"/>
          </a:xfrm>
          <a:prstGeom prst="rect">
            <a:avLst/>
          </a:prstGeom>
        </p:spPr>
        <p:txBody>
          <a:bodyPr anchor="t"/>
          <a:lstStyle>
            <a:lvl1pPr marL="0" indent="0" algn="ctr">
              <a:spcBef>
                <a:spcPts val="0"/>
              </a:spcBef>
              <a:buSzTx/>
              <a:buNone/>
              <a:defRPr sz="1266"/>
            </a:lvl1pPr>
            <a:lvl2pPr marL="390641" indent="-156256" algn="ctr">
              <a:spcBef>
                <a:spcPts val="0"/>
              </a:spcBef>
              <a:defRPr sz="1266"/>
            </a:lvl2pPr>
            <a:lvl3pPr marL="625026" indent="-156256" algn="ctr">
              <a:spcBef>
                <a:spcPts val="0"/>
              </a:spcBef>
              <a:defRPr sz="1266"/>
            </a:lvl3pPr>
            <a:lvl4pPr marL="859411" indent="-156256" algn="ctr">
              <a:spcBef>
                <a:spcPts val="0"/>
              </a:spcBef>
              <a:defRPr sz="1266"/>
            </a:lvl4pPr>
            <a:lvl5pPr marL="1093796" indent="-156256" algn="ctr">
              <a:spcBef>
                <a:spcPts val="0"/>
              </a:spcBef>
              <a:defRPr sz="1266"/>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13"/>
          </p:nvPr>
        </p:nvSpPr>
        <p:spPr>
          <a:xfrm>
            <a:off x="669727" y="2250281"/>
            <a:ext cx="5518547" cy="361652"/>
          </a:xfrm>
          <a:prstGeom prst="rect">
            <a:avLst/>
          </a:prstGeom>
        </p:spPr>
        <p:txBody>
          <a:bodyPr/>
          <a:lstStyle>
            <a:lvl1pPr marL="0" indent="0" algn="ctr">
              <a:spcBef>
                <a:spcPts val="0"/>
              </a:spcBef>
              <a:buSzTx/>
              <a:buNone/>
              <a:defRPr sz="3800"/>
            </a:lvl1pPr>
          </a:lstStyle>
          <a:p>
            <a:pPr marL="0" indent="0" algn="ctr">
              <a:spcBef>
                <a:spcPts val="0"/>
              </a:spcBef>
              <a:buSzTx/>
              <a:buNone/>
              <a:defRPr sz="3800"/>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05499561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6858000" cy="51435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53075830"/>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276207989"/>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1_Quote">
    <p:spTree>
      <p:nvGrpSpPr>
        <p:cNvPr id="1" name=""/>
        <p:cNvGrpSpPr/>
        <p:nvPr/>
      </p:nvGrpSpPr>
      <p:grpSpPr>
        <a:xfrm>
          <a:off x="0" y="0"/>
          <a:ext cx="0" cy="0"/>
          <a:chOff x="0" y="0"/>
          <a:chExt cx="0" cy="0"/>
        </a:xfrm>
      </p:grpSpPr>
      <p:sp>
        <p:nvSpPr>
          <p:cNvPr id="117" name="Body Level One…"/>
          <p:cNvSpPr txBox="1">
            <a:spLocks noGrp="1"/>
          </p:cNvSpPr>
          <p:nvPr>
            <p:ph type="body" sz="quarter" idx="1"/>
          </p:nvPr>
        </p:nvSpPr>
        <p:spPr>
          <a:xfrm>
            <a:off x="669727" y="3355330"/>
            <a:ext cx="5518547" cy="247799"/>
          </a:xfrm>
          <a:prstGeom prst="rect">
            <a:avLst/>
          </a:prstGeom>
        </p:spPr>
        <p:txBody>
          <a:bodyPr anchor="t"/>
          <a:lstStyle>
            <a:lvl1pPr marL="0" indent="0" algn="ctr">
              <a:spcBef>
                <a:spcPts val="0"/>
              </a:spcBef>
              <a:buSzTx/>
              <a:buNone/>
              <a:defRPr sz="1266" i="1"/>
            </a:lvl1pPr>
            <a:lvl2pPr marL="390641" indent="-156256" algn="ctr">
              <a:spcBef>
                <a:spcPts val="0"/>
              </a:spcBef>
              <a:defRPr sz="1266" i="1"/>
            </a:lvl2pPr>
            <a:lvl3pPr marL="625026" indent="-156256" algn="ctr">
              <a:spcBef>
                <a:spcPts val="0"/>
              </a:spcBef>
              <a:defRPr sz="1266" i="1"/>
            </a:lvl3pPr>
            <a:lvl4pPr marL="859411" indent="-156256" algn="ctr">
              <a:spcBef>
                <a:spcPts val="0"/>
              </a:spcBef>
              <a:defRPr sz="1266" i="1"/>
            </a:lvl4pPr>
            <a:lvl5pPr marL="1093796" indent="-156256" algn="ctr">
              <a:spcBef>
                <a:spcPts val="0"/>
              </a:spcBef>
              <a:defRPr sz="1266" i="1"/>
            </a:lvl5pPr>
          </a:lstStyle>
          <a:p>
            <a:r>
              <a:t>Body Level One</a:t>
            </a:r>
          </a:p>
          <a:p>
            <a:pPr lvl="1"/>
            <a:r>
              <a:t>Body Level Two</a:t>
            </a:r>
          </a:p>
          <a:p>
            <a:pPr lvl="2"/>
            <a:r>
              <a:t>Body Level Three</a:t>
            </a:r>
          </a:p>
          <a:p>
            <a:pPr lvl="3"/>
            <a:r>
              <a:t>Body Level Four</a:t>
            </a:r>
          </a:p>
          <a:p>
            <a:pPr lvl="4"/>
            <a:r>
              <a:t>Body Level Five</a:t>
            </a:r>
          </a:p>
        </p:txBody>
      </p:sp>
      <p:sp>
        <p:nvSpPr>
          <p:cNvPr id="118" name="Shape 118"/>
          <p:cNvSpPr>
            <a:spLocks noGrp="1"/>
          </p:cNvSpPr>
          <p:nvPr>
            <p:ph type="body" sz="quarter" idx="13"/>
          </p:nvPr>
        </p:nvSpPr>
        <p:spPr>
          <a:xfrm>
            <a:off x="669727" y="2250281"/>
            <a:ext cx="5518547" cy="361652"/>
          </a:xfrm>
          <a:prstGeom prst="rect">
            <a:avLst/>
          </a:prstGeom>
        </p:spPr>
        <p:txBody>
          <a:bodyPr/>
          <a:lstStyle>
            <a:lvl1pPr marL="0" indent="0" algn="ctr">
              <a:spcBef>
                <a:spcPts val="0"/>
              </a:spcBef>
              <a:buSzTx/>
              <a:buNone/>
              <a:defRPr sz="3800">
                <a:solidFill>
                  <a:schemeClr val="accent5"/>
                </a:solidFill>
              </a:defRPr>
            </a:lvl1pPr>
          </a:lstStyle>
          <a:p>
            <a:pPr marL="0" indent="0" algn="ctr">
              <a:spcBef>
                <a:spcPts val="0"/>
              </a:spcBef>
              <a:buSzTx/>
              <a:buNone/>
              <a:defRPr sz="3800">
                <a:solidFill>
                  <a:schemeClr val="accent5"/>
                </a:solidFill>
              </a:defRPr>
            </a:pPr>
            <a:endParaRPr/>
          </a:p>
        </p:txBody>
      </p:sp>
      <p:pic>
        <p:nvPicPr>
          <p:cNvPr id="119" name="image1.png" descr="image1.png"/>
          <p:cNvPicPr>
            <a:picLocks noChangeAspect="1"/>
          </p:cNvPicPr>
          <p:nvPr/>
        </p:nvPicPr>
        <p:blipFill>
          <a:blip r:embed="rId2">
            <a:alphaModFix amt="6979"/>
            <a:extLst/>
          </a:blip>
          <a:stretch>
            <a:fillRect/>
          </a:stretch>
        </p:blipFill>
        <p:spPr>
          <a:xfrm>
            <a:off x="2033500" y="1176249"/>
            <a:ext cx="2791002" cy="2791003"/>
          </a:xfrm>
          <a:prstGeom prst="rect">
            <a:avLst/>
          </a:prstGeom>
          <a:ln w="12700">
            <a:miter lim="400000"/>
          </a:ln>
        </p:spPr>
      </p:pic>
      <p:sp>
        <p:nvSpPr>
          <p:cNvPr id="12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2291971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127" name="Title Text"/>
          <p:cNvSpPr txBox="1">
            <a:spLocks noGrp="1"/>
          </p:cNvSpPr>
          <p:nvPr>
            <p:ph type="title"/>
          </p:nvPr>
        </p:nvSpPr>
        <p:spPr>
          <a:prstGeom prst="rect">
            <a:avLst/>
          </a:prstGeom>
          <a:blipFill>
            <a:blip r:embed="rId2"/>
          </a:blipFill>
          <a:effectLst>
            <a:outerShdw blurRad="38100" dist="25400" dir="5400000" rotWithShape="0">
              <a:srgbClr val="000000">
                <a:alpha val="50000"/>
              </a:srgbClr>
            </a:outerShdw>
          </a:effectLst>
        </p:spPr>
        <p:txBody>
          <a:bodyPr/>
          <a:lstStyle>
            <a:lvl1pPr>
              <a:defRPr sz="5378">
                <a:solidFill>
                  <a:srgbClr val="FFFFFF"/>
                </a:solidFill>
              </a:defRPr>
            </a:lvl1pPr>
          </a:lstStyle>
          <a:p>
            <a:r>
              <a:t>Title Text</a:t>
            </a:r>
          </a:p>
        </p:txBody>
      </p:sp>
      <p:sp>
        <p:nvSpPr>
          <p:cNvPr id="128" name="Body Level One…"/>
          <p:cNvSpPr txBox="1">
            <a:spLocks noGrp="1"/>
          </p:cNvSpPr>
          <p:nvPr>
            <p:ph type="body" idx="1"/>
          </p:nvPr>
        </p:nvSpPr>
        <p:spPr>
          <a:prstGeom prst="rect">
            <a:avLst/>
          </a:prstGeom>
        </p:spPr>
        <p:txBody>
          <a:bodyPr/>
          <a:lstStyle>
            <a:lvl1pPr>
              <a:defRPr>
                <a:latin typeface="Avenir Book"/>
                <a:ea typeface="Avenir Book"/>
                <a:cs typeface="Avenir Book"/>
                <a:sym typeface="Avenir Book"/>
              </a:defRPr>
            </a:lvl1pPr>
            <a:lvl2pPr>
              <a:defRPr>
                <a:latin typeface="Avenir Book"/>
                <a:ea typeface="Avenir Book"/>
                <a:cs typeface="Avenir Book"/>
                <a:sym typeface="Avenir Book"/>
              </a:defRPr>
            </a:lvl2pPr>
            <a:lvl3pPr>
              <a:defRPr>
                <a:latin typeface="Avenir Book"/>
                <a:ea typeface="Avenir Book"/>
                <a:cs typeface="Avenir Book"/>
                <a:sym typeface="Avenir Book"/>
              </a:defRPr>
            </a:lvl3pPr>
            <a:lvl4pPr>
              <a:defRPr>
                <a:latin typeface="Avenir Book"/>
                <a:ea typeface="Avenir Book"/>
                <a:cs typeface="Avenir Book"/>
                <a:sym typeface="Avenir Book"/>
              </a:defRPr>
            </a:lvl4pPr>
            <a:lvl5pPr>
              <a:defRPr>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pic>
        <p:nvPicPr>
          <p:cNvPr id="129" name="image1.png" descr="image1.png"/>
          <p:cNvPicPr>
            <a:picLocks noChangeAspect="1"/>
          </p:cNvPicPr>
          <p:nvPr/>
        </p:nvPicPr>
        <p:blipFill>
          <a:blip r:embed="rId3">
            <a:extLst/>
          </a:blip>
          <a:stretch>
            <a:fillRect/>
          </a:stretch>
        </p:blipFill>
        <p:spPr>
          <a:xfrm>
            <a:off x="33486" y="4373582"/>
            <a:ext cx="769918" cy="769919"/>
          </a:xfrm>
          <a:prstGeom prst="rect">
            <a:avLst/>
          </a:prstGeom>
          <a:ln w="12700">
            <a:miter lim="400000"/>
          </a:ln>
        </p:spPr>
      </p:pic>
      <p:sp>
        <p:nvSpPr>
          <p:cNvPr id="13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62146460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 white">
    <p:bg>
      <p:bgPr>
        <a:solidFill>
          <a:schemeClr val="lt1"/>
        </a:solidFill>
        <a:effectLst/>
      </p:bgPr>
    </p:bg>
    <p:spTree>
      <p:nvGrpSpPr>
        <p:cNvPr id="1" name="Shape 145"/>
        <p:cNvGrpSpPr/>
        <p:nvPr/>
      </p:nvGrpSpPr>
      <p:grpSpPr>
        <a:xfrm>
          <a:off x="0" y="0"/>
          <a:ext cx="0" cy="0"/>
          <a:chOff x="0" y="0"/>
          <a:chExt cx="0" cy="0"/>
        </a:xfrm>
      </p:grpSpPr>
      <p:sp>
        <p:nvSpPr>
          <p:cNvPr id="146" name="Shape 146"/>
          <p:cNvSpPr txBox="1">
            <a:spLocks noGrp="1"/>
          </p:cNvSpPr>
          <p:nvPr>
            <p:ph type="subTitle" idx="1"/>
          </p:nvPr>
        </p:nvSpPr>
        <p:spPr>
          <a:xfrm>
            <a:off x="299476" y="2698450"/>
            <a:ext cx="6161625" cy="393600"/>
          </a:xfrm>
          <a:prstGeom prst="rect">
            <a:avLst/>
          </a:prstGeom>
        </p:spPr>
        <p:txBody>
          <a:bodyPr wrap="square" lIns="91425" tIns="91425" rIns="91425" bIns="91425" anchor="t" anchorCtr="0"/>
          <a:lstStyle>
            <a:lvl1pPr lvl="0" rtl="0">
              <a:lnSpc>
                <a:spcPct val="100000"/>
              </a:lnSpc>
              <a:spcBef>
                <a:spcPts val="0"/>
              </a:spcBef>
              <a:spcAft>
                <a:spcPts val="0"/>
              </a:spcAft>
              <a:buClr>
                <a:srgbClr val="12B5EA"/>
              </a:buClr>
              <a:buSzPct val="100000"/>
              <a:buNone/>
              <a:defRPr sz="1400">
                <a:solidFill>
                  <a:srgbClr val="12B5EA"/>
                </a:solidFill>
              </a:defRPr>
            </a:lvl1pPr>
            <a:lvl2pPr lvl="1" rtl="0">
              <a:lnSpc>
                <a:spcPct val="100000"/>
              </a:lnSpc>
              <a:spcBef>
                <a:spcPts val="0"/>
              </a:spcBef>
              <a:spcAft>
                <a:spcPts val="0"/>
              </a:spcAft>
              <a:buClr>
                <a:srgbClr val="12B5EA"/>
              </a:buClr>
              <a:buSzPct val="100000"/>
              <a:buNone/>
              <a:defRPr sz="1400">
                <a:solidFill>
                  <a:srgbClr val="12B5EA"/>
                </a:solidFill>
              </a:defRPr>
            </a:lvl2pPr>
            <a:lvl3pPr lvl="2" rtl="0">
              <a:lnSpc>
                <a:spcPct val="100000"/>
              </a:lnSpc>
              <a:spcBef>
                <a:spcPts val="0"/>
              </a:spcBef>
              <a:spcAft>
                <a:spcPts val="0"/>
              </a:spcAft>
              <a:buClr>
                <a:srgbClr val="12B5EA"/>
              </a:buClr>
              <a:buSzPct val="100000"/>
              <a:buNone/>
              <a:defRPr sz="1400">
                <a:solidFill>
                  <a:srgbClr val="12B5EA"/>
                </a:solidFill>
              </a:defRPr>
            </a:lvl3pPr>
            <a:lvl4pPr lvl="3" rtl="0">
              <a:lnSpc>
                <a:spcPct val="100000"/>
              </a:lnSpc>
              <a:spcBef>
                <a:spcPts val="0"/>
              </a:spcBef>
              <a:spcAft>
                <a:spcPts val="0"/>
              </a:spcAft>
              <a:buClr>
                <a:srgbClr val="12B5EA"/>
              </a:buClr>
              <a:buSzPct val="100000"/>
              <a:buNone/>
              <a:defRPr sz="1400">
                <a:solidFill>
                  <a:srgbClr val="12B5EA"/>
                </a:solidFill>
              </a:defRPr>
            </a:lvl4pPr>
            <a:lvl5pPr lvl="4" rtl="0">
              <a:lnSpc>
                <a:spcPct val="100000"/>
              </a:lnSpc>
              <a:spcBef>
                <a:spcPts val="0"/>
              </a:spcBef>
              <a:spcAft>
                <a:spcPts val="0"/>
              </a:spcAft>
              <a:buClr>
                <a:srgbClr val="12B5EA"/>
              </a:buClr>
              <a:buSzPct val="100000"/>
              <a:buNone/>
              <a:defRPr sz="1400">
                <a:solidFill>
                  <a:srgbClr val="12B5EA"/>
                </a:solidFill>
              </a:defRPr>
            </a:lvl5pPr>
            <a:lvl6pPr lvl="5" rtl="0">
              <a:lnSpc>
                <a:spcPct val="100000"/>
              </a:lnSpc>
              <a:spcBef>
                <a:spcPts val="0"/>
              </a:spcBef>
              <a:spcAft>
                <a:spcPts val="0"/>
              </a:spcAft>
              <a:buClr>
                <a:srgbClr val="12B5EA"/>
              </a:buClr>
              <a:buSzPct val="100000"/>
              <a:buNone/>
              <a:defRPr sz="1400">
                <a:solidFill>
                  <a:srgbClr val="12B5EA"/>
                </a:solidFill>
              </a:defRPr>
            </a:lvl6pPr>
            <a:lvl7pPr lvl="6" rtl="0">
              <a:lnSpc>
                <a:spcPct val="100000"/>
              </a:lnSpc>
              <a:spcBef>
                <a:spcPts val="0"/>
              </a:spcBef>
              <a:spcAft>
                <a:spcPts val="0"/>
              </a:spcAft>
              <a:buClr>
                <a:srgbClr val="12B5EA"/>
              </a:buClr>
              <a:buSzPct val="100000"/>
              <a:buNone/>
              <a:defRPr sz="1400">
                <a:solidFill>
                  <a:srgbClr val="12B5EA"/>
                </a:solidFill>
              </a:defRPr>
            </a:lvl7pPr>
            <a:lvl8pPr lvl="7" rtl="0">
              <a:lnSpc>
                <a:spcPct val="100000"/>
              </a:lnSpc>
              <a:spcBef>
                <a:spcPts val="0"/>
              </a:spcBef>
              <a:spcAft>
                <a:spcPts val="0"/>
              </a:spcAft>
              <a:buClr>
                <a:srgbClr val="12B5EA"/>
              </a:buClr>
              <a:buSzPct val="100000"/>
              <a:buNone/>
              <a:defRPr sz="1400">
                <a:solidFill>
                  <a:srgbClr val="12B5EA"/>
                </a:solidFill>
              </a:defRPr>
            </a:lvl8pPr>
            <a:lvl9pPr lvl="8" rtl="0">
              <a:lnSpc>
                <a:spcPct val="100000"/>
              </a:lnSpc>
              <a:spcBef>
                <a:spcPts val="0"/>
              </a:spcBef>
              <a:spcAft>
                <a:spcPts val="0"/>
              </a:spcAft>
              <a:buClr>
                <a:srgbClr val="12B5EA"/>
              </a:buClr>
              <a:buSzPct val="100000"/>
              <a:buNone/>
              <a:defRPr sz="1400">
                <a:solidFill>
                  <a:srgbClr val="12B5EA"/>
                </a:solidFill>
              </a:defRPr>
            </a:lvl9pPr>
          </a:lstStyle>
          <a:p>
            <a:endParaRPr/>
          </a:p>
        </p:txBody>
      </p:sp>
      <p:pic>
        <p:nvPicPr>
          <p:cNvPr id="147" name="Shape 147" descr="CS_rgb.jpg"/>
          <p:cNvPicPr preferRelativeResize="0"/>
          <p:nvPr/>
        </p:nvPicPr>
        <p:blipFill rotWithShape="1">
          <a:blip r:embed="rId2">
            <a:alphaModFix/>
          </a:blip>
          <a:srcRect/>
          <a:stretch/>
        </p:blipFill>
        <p:spPr>
          <a:xfrm>
            <a:off x="6147600" y="4771278"/>
            <a:ext cx="462544" cy="183993"/>
          </a:xfrm>
          <a:prstGeom prst="rect">
            <a:avLst/>
          </a:prstGeom>
          <a:noFill/>
          <a:ln>
            <a:noFill/>
          </a:ln>
        </p:spPr>
      </p:pic>
      <p:cxnSp>
        <p:nvCxnSpPr>
          <p:cNvPr id="148" name="Shape 148"/>
          <p:cNvCxnSpPr/>
          <p:nvPr/>
        </p:nvCxnSpPr>
        <p:spPr>
          <a:xfrm>
            <a:off x="-4500" y="4632625"/>
            <a:ext cx="6867000" cy="13200"/>
          </a:xfrm>
          <a:prstGeom prst="straightConnector1">
            <a:avLst/>
          </a:prstGeom>
          <a:noFill/>
          <a:ln w="19050" cap="flat" cmpd="sng">
            <a:solidFill>
              <a:srgbClr val="FF6F0C"/>
            </a:solidFill>
            <a:prstDash val="solid"/>
            <a:round/>
            <a:headEnd type="none" w="lg" len="lg"/>
            <a:tailEnd type="none" w="lg" len="lg"/>
          </a:ln>
        </p:spPr>
      </p:cxnSp>
      <p:sp>
        <p:nvSpPr>
          <p:cNvPr id="149" name="Shape 149"/>
          <p:cNvSpPr txBox="1">
            <a:spLocks noGrp="1"/>
          </p:cNvSpPr>
          <p:nvPr>
            <p:ph type="title"/>
          </p:nvPr>
        </p:nvSpPr>
        <p:spPr>
          <a:xfrm>
            <a:off x="278606" y="2206550"/>
            <a:ext cx="6222600" cy="568200"/>
          </a:xfrm>
          <a:prstGeom prst="rect">
            <a:avLst/>
          </a:prstGeom>
        </p:spPr>
        <p:txBody>
          <a:bodyPr wrap="square" lIns="91425" tIns="91425" rIns="91425" bIns="91425" anchor="b" anchorCtr="0"/>
          <a:lstStyle>
            <a:lvl1pPr lvl="0" rtl="0">
              <a:spcBef>
                <a:spcPts val="0"/>
              </a:spcBef>
              <a:buClr>
                <a:srgbClr val="12B5EA"/>
              </a:buClr>
              <a:buSzPct val="100000"/>
              <a:defRPr sz="3600">
                <a:solidFill>
                  <a:srgbClr val="12B5EA"/>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a:endParaRPr/>
          </a:p>
        </p:txBody>
      </p:sp>
      <p:sp>
        <p:nvSpPr>
          <p:cNvPr id="150" name="Shape 150"/>
          <p:cNvSpPr txBox="1">
            <a:spLocks noGrp="1"/>
          </p:cNvSpPr>
          <p:nvPr>
            <p:ph type="subTitle" idx="2"/>
          </p:nvPr>
        </p:nvSpPr>
        <p:spPr>
          <a:xfrm>
            <a:off x="342056" y="4645825"/>
            <a:ext cx="3299400" cy="497700"/>
          </a:xfrm>
          <a:prstGeom prst="rect">
            <a:avLst/>
          </a:prstGeom>
          <a:noFill/>
        </p:spPr>
        <p:txBody>
          <a:bodyPr wrap="square" lIns="91425" tIns="91425" rIns="91425" bIns="91425" anchor="ctr" anchorCtr="0"/>
          <a:lstStyle>
            <a:lvl1pPr lvl="0" rtl="0">
              <a:lnSpc>
                <a:spcPct val="100000"/>
              </a:lnSpc>
              <a:spcBef>
                <a:spcPts val="0"/>
              </a:spcBef>
              <a:spcAft>
                <a:spcPts val="0"/>
              </a:spcAft>
              <a:buClr>
                <a:srgbClr val="FF6F0C"/>
              </a:buClr>
              <a:buSzPct val="100000"/>
              <a:buNone/>
              <a:defRPr sz="1000" b="1">
                <a:solidFill>
                  <a:srgbClr val="FF6F0C"/>
                </a:solidFill>
              </a:defRPr>
            </a:lvl1pPr>
            <a:lvl2pPr lvl="1" rtl="0">
              <a:lnSpc>
                <a:spcPct val="100000"/>
              </a:lnSpc>
              <a:spcBef>
                <a:spcPts val="0"/>
              </a:spcBef>
              <a:spcAft>
                <a:spcPts val="0"/>
              </a:spcAft>
              <a:buClr>
                <a:srgbClr val="FF6F0C"/>
              </a:buClr>
              <a:buSzPct val="100000"/>
              <a:buNone/>
              <a:defRPr sz="1800" b="1">
                <a:solidFill>
                  <a:srgbClr val="FF6F0C"/>
                </a:solidFill>
              </a:defRPr>
            </a:lvl2pPr>
            <a:lvl3pPr lvl="2" rtl="0">
              <a:lnSpc>
                <a:spcPct val="100000"/>
              </a:lnSpc>
              <a:spcBef>
                <a:spcPts val="0"/>
              </a:spcBef>
              <a:spcAft>
                <a:spcPts val="0"/>
              </a:spcAft>
              <a:buClr>
                <a:srgbClr val="FF6F0C"/>
              </a:buClr>
              <a:buSzPct val="100000"/>
              <a:buNone/>
              <a:defRPr sz="1800" b="1">
                <a:solidFill>
                  <a:srgbClr val="FF6F0C"/>
                </a:solidFill>
              </a:defRPr>
            </a:lvl3pPr>
            <a:lvl4pPr lvl="3" rtl="0">
              <a:lnSpc>
                <a:spcPct val="100000"/>
              </a:lnSpc>
              <a:spcBef>
                <a:spcPts val="0"/>
              </a:spcBef>
              <a:spcAft>
                <a:spcPts val="0"/>
              </a:spcAft>
              <a:buClr>
                <a:srgbClr val="FF6F0C"/>
              </a:buClr>
              <a:buSzPct val="100000"/>
              <a:buNone/>
              <a:defRPr sz="1800" b="1">
                <a:solidFill>
                  <a:srgbClr val="FF6F0C"/>
                </a:solidFill>
              </a:defRPr>
            </a:lvl4pPr>
            <a:lvl5pPr lvl="4" rtl="0">
              <a:lnSpc>
                <a:spcPct val="100000"/>
              </a:lnSpc>
              <a:spcBef>
                <a:spcPts val="0"/>
              </a:spcBef>
              <a:spcAft>
                <a:spcPts val="0"/>
              </a:spcAft>
              <a:buClr>
                <a:srgbClr val="FF6F0C"/>
              </a:buClr>
              <a:buSzPct val="100000"/>
              <a:buNone/>
              <a:defRPr sz="1800" b="1">
                <a:solidFill>
                  <a:srgbClr val="FF6F0C"/>
                </a:solidFill>
              </a:defRPr>
            </a:lvl5pPr>
            <a:lvl6pPr lvl="5" rtl="0">
              <a:lnSpc>
                <a:spcPct val="100000"/>
              </a:lnSpc>
              <a:spcBef>
                <a:spcPts val="0"/>
              </a:spcBef>
              <a:spcAft>
                <a:spcPts val="0"/>
              </a:spcAft>
              <a:buClr>
                <a:srgbClr val="FF6F0C"/>
              </a:buClr>
              <a:buSzPct val="100000"/>
              <a:buNone/>
              <a:defRPr sz="1800" b="1">
                <a:solidFill>
                  <a:srgbClr val="FF6F0C"/>
                </a:solidFill>
              </a:defRPr>
            </a:lvl6pPr>
            <a:lvl7pPr lvl="6" rtl="0">
              <a:lnSpc>
                <a:spcPct val="100000"/>
              </a:lnSpc>
              <a:spcBef>
                <a:spcPts val="0"/>
              </a:spcBef>
              <a:spcAft>
                <a:spcPts val="0"/>
              </a:spcAft>
              <a:buClr>
                <a:srgbClr val="FF6F0C"/>
              </a:buClr>
              <a:buSzPct val="100000"/>
              <a:buNone/>
              <a:defRPr sz="1800" b="1">
                <a:solidFill>
                  <a:srgbClr val="FF6F0C"/>
                </a:solidFill>
              </a:defRPr>
            </a:lvl7pPr>
            <a:lvl8pPr lvl="7" rtl="0">
              <a:lnSpc>
                <a:spcPct val="100000"/>
              </a:lnSpc>
              <a:spcBef>
                <a:spcPts val="0"/>
              </a:spcBef>
              <a:spcAft>
                <a:spcPts val="0"/>
              </a:spcAft>
              <a:buClr>
                <a:srgbClr val="FF6F0C"/>
              </a:buClr>
              <a:buSzPct val="100000"/>
              <a:buNone/>
              <a:defRPr sz="1800" b="1">
                <a:solidFill>
                  <a:srgbClr val="FF6F0C"/>
                </a:solidFill>
              </a:defRPr>
            </a:lvl8pPr>
            <a:lvl9pPr lvl="8" rtl="0">
              <a:lnSpc>
                <a:spcPct val="100000"/>
              </a:lnSpc>
              <a:spcBef>
                <a:spcPts val="0"/>
              </a:spcBef>
              <a:spcAft>
                <a:spcPts val="0"/>
              </a:spcAft>
              <a:buClr>
                <a:srgbClr val="FF6F0C"/>
              </a:buClr>
              <a:buSzPct val="100000"/>
              <a:buNone/>
              <a:defRPr sz="1800" b="1">
                <a:solidFill>
                  <a:srgbClr val="FF6F0C"/>
                </a:solidFill>
              </a:defRPr>
            </a:lvl9pPr>
          </a:lstStyle>
          <a:p>
            <a:endParaRPr/>
          </a:p>
        </p:txBody>
      </p:sp>
    </p:spTree>
    <p:extLst>
      <p:ext uri="{BB962C8B-B14F-4D97-AF65-F5344CB8AC3E}">
        <p14:creationId xmlns:p14="http://schemas.microsoft.com/office/powerpoint/2010/main" xmlns="" val="41169853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1_Photo">
    <p:spTree>
      <p:nvGrpSpPr>
        <p:cNvPr id="1" name=""/>
        <p:cNvGrpSpPr/>
        <p:nvPr/>
      </p:nvGrpSpPr>
      <p:grpSpPr>
        <a:xfrm>
          <a:off x="0" y="0"/>
          <a:ext cx="0" cy="0"/>
          <a:chOff x="0" y="0"/>
          <a:chExt cx="0" cy="0"/>
        </a:xfrm>
      </p:grpSpPr>
      <p:sp>
        <p:nvSpPr>
          <p:cNvPr id="137" name="Shape 138"/>
          <p:cNvSpPr>
            <a:spLocks noGrp="1"/>
          </p:cNvSpPr>
          <p:nvPr>
            <p:ph type="pic" idx="13"/>
          </p:nvPr>
        </p:nvSpPr>
        <p:spPr>
          <a:xfrm>
            <a:off x="0" y="0"/>
            <a:ext cx="6855162" cy="5143500"/>
          </a:xfrm>
          <a:prstGeom prst="rect">
            <a:avLst/>
          </a:prstGeom>
        </p:spPr>
        <p:txBody>
          <a:bodyPr lIns="91439" tIns="45719" rIns="91439" bIns="45719" anchor="t">
            <a:noAutofit/>
          </a:bodyPr>
          <a:lstStyle/>
          <a:p>
            <a:endParaRP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505324401"/>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2_Title &amp; Bullets">
    <p:spTree>
      <p:nvGrpSpPr>
        <p:cNvPr id="1" name=""/>
        <p:cNvGrpSpPr/>
        <p:nvPr/>
      </p:nvGrpSpPr>
      <p:grpSpPr>
        <a:xfrm>
          <a:off x="0" y="0"/>
          <a:ext cx="0" cy="0"/>
          <a:chOff x="0" y="0"/>
          <a:chExt cx="0" cy="0"/>
        </a:xfrm>
      </p:grpSpPr>
      <p:sp>
        <p:nvSpPr>
          <p:cNvPr id="145" name="Title Text"/>
          <p:cNvSpPr txBox="1">
            <a:spLocks noGrp="1"/>
          </p:cNvSpPr>
          <p:nvPr>
            <p:ph type="title"/>
          </p:nvPr>
        </p:nvSpPr>
        <p:spPr>
          <a:xfrm>
            <a:off x="669727" y="133945"/>
            <a:ext cx="5518547" cy="1285875"/>
          </a:xfrm>
          <a:prstGeom prst="rect">
            <a:avLst/>
          </a:prstGeom>
        </p:spPr>
        <p:txBody>
          <a:bodyPr/>
          <a:lstStyle>
            <a:lvl1pPr>
              <a:defRPr sz="4429">
                <a:latin typeface="Gill Sans"/>
                <a:ea typeface="Gill Sans"/>
                <a:cs typeface="Gill Sans"/>
                <a:sym typeface="Gill Sans"/>
              </a:defRPr>
            </a:lvl1pPr>
          </a:lstStyle>
          <a:p>
            <a:r>
              <a:t>Title Text</a:t>
            </a:r>
          </a:p>
        </p:txBody>
      </p:sp>
      <p:sp>
        <p:nvSpPr>
          <p:cNvPr id="146" name="Body Level One…"/>
          <p:cNvSpPr txBox="1">
            <a:spLocks noGrp="1"/>
          </p:cNvSpPr>
          <p:nvPr>
            <p:ph type="body" idx="1"/>
          </p:nvPr>
        </p:nvSpPr>
        <p:spPr>
          <a:xfrm>
            <a:off x="669727" y="1460004"/>
            <a:ext cx="5518547" cy="3013770"/>
          </a:xfrm>
          <a:prstGeom prst="rect">
            <a:avLst/>
          </a:prstGeom>
        </p:spPr>
        <p:txBody>
          <a:bodyPr/>
          <a:lstStyle>
            <a:lvl1pPr marL="468770" indent="-301352">
              <a:spcBef>
                <a:spcPts val="1266"/>
              </a:spcBef>
              <a:buSzPct val="171000"/>
              <a:defRPr sz="2215">
                <a:latin typeface="Gill Sans"/>
                <a:ea typeface="Gill Sans"/>
                <a:cs typeface="Gill Sans"/>
                <a:sym typeface="Gill Sans"/>
              </a:defRPr>
            </a:lvl1pPr>
            <a:lvl2pPr marL="703155" indent="-301352">
              <a:spcBef>
                <a:spcPts val="1266"/>
              </a:spcBef>
              <a:buSzPct val="171000"/>
              <a:defRPr sz="2215">
                <a:latin typeface="Gill Sans"/>
                <a:ea typeface="Gill Sans"/>
                <a:cs typeface="Gill Sans"/>
                <a:sym typeface="Gill Sans"/>
              </a:defRPr>
            </a:lvl2pPr>
            <a:lvl3pPr marL="937539" indent="-301352">
              <a:spcBef>
                <a:spcPts val="1266"/>
              </a:spcBef>
              <a:buSzPct val="171000"/>
              <a:defRPr sz="2215">
                <a:latin typeface="Gill Sans"/>
                <a:ea typeface="Gill Sans"/>
                <a:cs typeface="Gill Sans"/>
                <a:sym typeface="Gill Sans"/>
              </a:defRPr>
            </a:lvl3pPr>
            <a:lvl4pPr marL="1171924" indent="-301352">
              <a:spcBef>
                <a:spcPts val="1266"/>
              </a:spcBef>
              <a:buSzPct val="171000"/>
              <a:defRPr sz="2215">
                <a:latin typeface="Gill Sans"/>
                <a:ea typeface="Gill Sans"/>
                <a:cs typeface="Gill Sans"/>
                <a:sym typeface="Gill Sans"/>
              </a:defRPr>
            </a:lvl4pPr>
            <a:lvl5pPr marL="1406309" indent="-301352">
              <a:spcBef>
                <a:spcPts val="1266"/>
              </a:spcBef>
              <a:buSzPct val="171000"/>
              <a:defRPr sz="2215">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3335238" y="4882306"/>
            <a:ext cx="246862" cy="248658"/>
          </a:xfrm>
          <a:prstGeom prst="rect">
            <a:avLst/>
          </a:prstGeom>
        </p:spPr>
        <p:txBody>
          <a:bodyPr/>
          <a:lstStyle>
            <a:lvl1pPr>
              <a:defRPr>
                <a:latin typeface="Gill Sans"/>
                <a:ea typeface="Gill Sans"/>
                <a:cs typeface="Gill Sans"/>
                <a:sym typeface="Gill Sans"/>
              </a:defRPr>
            </a:lvl1pPr>
          </a:lstStyle>
          <a:p>
            <a:fld id="{86CB4B4D-7CA3-9044-876B-883B54F8677D}" type="slidenum">
              <a:rPr/>
              <a:pPr/>
              <a:t>‹#›</a:t>
            </a:fld>
            <a:endParaRPr/>
          </a:p>
        </p:txBody>
      </p:sp>
    </p:spTree>
    <p:extLst>
      <p:ext uri="{BB962C8B-B14F-4D97-AF65-F5344CB8AC3E}">
        <p14:creationId xmlns:p14="http://schemas.microsoft.com/office/powerpoint/2010/main" xmlns="" val="1115583342"/>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1_Title, Bullets &amp; Photo">
    <p:spTree>
      <p:nvGrpSpPr>
        <p:cNvPr id="1" name=""/>
        <p:cNvGrpSpPr/>
        <p:nvPr/>
      </p:nvGrpSpPr>
      <p:grpSpPr>
        <a:xfrm>
          <a:off x="0" y="0"/>
          <a:ext cx="0" cy="0"/>
          <a:chOff x="0" y="0"/>
          <a:chExt cx="0" cy="0"/>
        </a:xfrm>
      </p:grpSpPr>
      <p:sp>
        <p:nvSpPr>
          <p:cNvPr id="154" name="Shape 155"/>
          <p:cNvSpPr>
            <a:spLocks noGrp="1"/>
          </p:cNvSpPr>
          <p:nvPr>
            <p:ph type="pic" sz="half" idx="13"/>
          </p:nvPr>
        </p:nvSpPr>
        <p:spPr>
          <a:xfrm>
            <a:off x="3542853" y="1372940"/>
            <a:ext cx="2812852" cy="3315146"/>
          </a:xfrm>
          <a:prstGeom prst="rect">
            <a:avLst/>
          </a:prstGeom>
        </p:spPr>
        <p:txBody>
          <a:bodyPr lIns="91439" tIns="45719" rIns="91439" bIns="45719" anchor="t">
            <a:noAutofit/>
          </a:bodyPr>
          <a:lstStyle/>
          <a:p>
            <a:endParaRPr/>
          </a:p>
        </p:txBody>
      </p:sp>
      <p:sp>
        <p:nvSpPr>
          <p:cNvPr id="155" name="Title Text"/>
          <p:cNvSpPr txBox="1">
            <a:spLocks noGrp="1"/>
          </p:cNvSpPr>
          <p:nvPr>
            <p:ph type="title"/>
          </p:nvPr>
        </p:nvSpPr>
        <p:spPr>
          <a:prstGeom prst="rect">
            <a:avLst/>
          </a:prstGeom>
          <a:blipFill>
            <a:blip r:embed="rId2"/>
          </a:blipFill>
          <a:effectLst>
            <a:outerShdw blurRad="38100" dist="25400" dir="5400000" rotWithShape="0">
              <a:srgbClr val="000000">
                <a:alpha val="50000"/>
              </a:srgbClr>
            </a:outerShdw>
          </a:effectLst>
        </p:spPr>
        <p:txBody>
          <a:bodyPr/>
          <a:lstStyle>
            <a:lvl1pPr>
              <a:defRPr sz="4957">
                <a:solidFill>
                  <a:srgbClr val="FFFFFF"/>
                </a:solidFill>
              </a:defRPr>
            </a:lvl1pPr>
          </a:lstStyle>
          <a:p>
            <a:r>
              <a:t>Title Text</a:t>
            </a:r>
          </a:p>
        </p:txBody>
      </p:sp>
      <p:sp>
        <p:nvSpPr>
          <p:cNvPr id="156" name="Body Level One…"/>
          <p:cNvSpPr txBox="1">
            <a:spLocks noGrp="1"/>
          </p:cNvSpPr>
          <p:nvPr>
            <p:ph type="body" sz="half" idx="1"/>
          </p:nvPr>
        </p:nvSpPr>
        <p:spPr>
          <a:xfrm>
            <a:off x="502295" y="1372940"/>
            <a:ext cx="2812852" cy="3315146"/>
          </a:xfrm>
          <a:prstGeom prst="rect">
            <a:avLst/>
          </a:prstGeom>
        </p:spPr>
        <p:txBody>
          <a:bodyPr/>
          <a:lstStyle>
            <a:lvl1pPr marL="180811" indent="-180811">
              <a:spcBef>
                <a:spcPts val="1687"/>
              </a:spcBef>
              <a:defRPr sz="1476">
                <a:latin typeface="Avenir Book"/>
                <a:ea typeface="Avenir Book"/>
                <a:cs typeface="Avenir Book"/>
                <a:sym typeface="Avenir Book"/>
              </a:defRPr>
            </a:lvl1pPr>
            <a:lvl2pPr marL="361622" indent="-180811">
              <a:spcBef>
                <a:spcPts val="1687"/>
              </a:spcBef>
              <a:defRPr sz="1476">
                <a:latin typeface="Avenir Book"/>
                <a:ea typeface="Avenir Book"/>
                <a:cs typeface="Avenir Book"/>
                <a:sym typeface="Avenir Book"/>
              </a:defRPr>
            </a:lvl2pPr>
            <a:lvl3pPr marL="542434" indent="-180811">
              <a:spcBef>
                <a:spcPts val="1687"/>
              </a:spcBef>
              <a:defRPr sz="1476">
                <a:latin typeface="Avenir Book"/>
                <a:ea typeface="Avenir Book"/>
                <a:cs typeface="Avenir Book"/>
                <a:sym typeface="Avenir Book"/>
              </a:defRPr>
            </a:lvl3pPr>
            <a:lvl4pPr marL="723245" indent="-180811">
              <a:spcBef>
                <a:spcPts val="1687"/>
              </a:spcBef>
              <a:defRPr sz="1476">
                <a:latin typeface="Avenir Book"/>
                <a:ea typeface="Avenir Book"/>
                <a:cs typeface="Avenir Book"/>
                <a:sym typeface="Avenir Book"/>
              </a:defRPr>
            </a:lvl4pPr>
            <a:lvl5pPr marL="904056" indent="-180811">
              <a:spcBef>
                <a:spcPts val="1687"/>
              </a:spcBef>
              <a:defRPr sz="1476">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pic>
        <p:nvPicPr>
          <p:cNvPr id="157" name="image1.png" descr="image1.png"/>
          <p:cNvPicPr>
            <a:picLocks noChangeAspect="1"/>
          </p:cNvPicPr>
          <p:nvPr/>
        </p:nvPicPr>
        <p:blipFill>
          <a:blip r:embed="rId3">
            <a:extLst/>
          </a:blip>
          <a:stretch>
            <a:fillRect/>
          </a:stretch>
        </p:blipFill>
        <p:spPr>
          <a:xfrm>
            <a:off x="-53578" y="4400371"/>
            <a:ext cx="769918" cy="769919"/>
          </a:xfrm>
          <a:prstGeom prst="rect">
            <a:avLst/>
          </a:prstGeom>
          <a:ln w="12700">
            <a:miter lim="400000"/>
          </a:ln>
        </p:spPr>
      </p:pic>
      <p:sp>
        <p:nvSpPr>
          <p:cNvPr id="1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05027319"/>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165" name="image1.png" descr="image1.png"/>
          <p:cNvPicPr>
            <a:picLocks noChangeAspect="1"/>
          </p:cNvPicPr>
          <p:nvPr/>
        </p:nvPicPr>
        <p:blipFill>
          <a:blip r:embed="rId2">
            <a:extLst/>
          </a:blip>
          <a:stretch>
            <a:fillRect/>
          </a:stretch>
        </p:blipFill>
        <p:spPr>
          <a:xfrm>
            <a:off x="-1" y="4048506"/>
            <a:ext cx="1094995" cy="1094994"/>
          </a:xfrm>
          <a:prstGeom prst="rect">
            <a:avLst/>
          </a:prstGeom>
          <a:ln w="12700">
            <a:miter lim="400000"/>
          </a:ln>
        </p:spPr>
      </p:pic>
      <p:sp>
        <p:nvSpPr>
          <p:cNvPr id="166" name="Title Text"/>
          <p:cNvSpPr txBox="1">
            <a:spLocks noGrp="1"/>
          </p:cNvSpPr>
          <p:nvPr>
            <p:ph type="title"/>
          </p:nvPr>
        </p:nvSpPr>
        <p:spPr>
          <a:xfrm>
            <a:off x="342899" y="69056"/>
            <a:ext cx="6172202" cy="1131094"/>
          </a:xfrm>
          <a:prstGeom prst="rect">
            <a:avLst/>
          </a:prstGeom>
        </p:spPr>
        <p:txBody>
          <a:bodyPr lIns="65022" tIns="65022" rIns="65022" bIns="65022"/>
          <a:lstStyle>
            <a:lvl1pPr defTabSz="241082">
              <a:defRPr sz="3269">
                <a:solidFill>
                  <a:srgbClr val="D60000"/>
                </a:solidFill>
                <a:latin typeface="Impact"/>
                <a:ea typeface="Impact"/>
                <a:cs typeface="Impact"/>
                <a:sym typeface="Impact"/>
              </a:defRPr>
            </a:lvl1pPr>
          </a:lstStyle>
          <a:p>
            <a:r>
              <a:t>Title Text</a:t>
            </a:r>
          </a:p>
        </p:txBody>
      </p:sp>
      <p:sp>
        <p:nvSpPr>
          <p:cNvPr id="167" name="Body Level One…"/>
          <p:cNvSpPr txBox="1">
            <a:spLocks noGrp="1"/>
          </p:cNvSpPr>
          <p:nvPr>
            <p:ph type="body" idx="1"/>
          </p:nvPr>
        </p:nvSpPr>
        <p:spPr>
          <a:xfrm>
            <a:off x="342899" y="1200149"/>
            <a:ext cx="6172202" cy="3943351"/>
          </a:xfrm>
          <a:prstGeom prst="rect">
            <a:avLst/>
          </a:prstGeom>
        </p:spPr>
        <p:txBody>
          <a:bodyPr lIns="65022" tIns="65022" rIns="65022" bIns="65022" anchor="t"/>
          <a:lstStyle>
            <a:lvl1pPr marL="248615" indent="-248615" defTabSz="241082">
              <a:spcBef>
                <a:spcPts val="369"/>
              </a:spcBef>
              <a:buSzPct val="100000"/>
              <a:buFont typeface="Arial"/>
              <a:defRPr sz="2320">
                <a:solidFill>
                  <a:srgbClr val="111111"/>
                </a:solidFill>
                <a:latin typeface="Arial"/>
                <a:ea typeface="Arial"/>
                <a:cs typeface="Arial"/>
                <a:sym typeface="Arial"/>
              </a:defRPr>
            </a:lvl1pPr>
            <a:lvl2pPr marL="477857" indent="-236776" defTabSz="241082">
              <a:spcBef>
                <a:spcPts val="369"/>
              </a:spcBef>
              <a:buSzPct val="100000"/>
              <a:buFont typeface="Arial"/>
              <a:buChar char="–"/>
              <a:defRPr sz="2320">
                <a:solidFill>
                  <a:srgbClr val="111111"/>
                </a:solidFill>
                <a:latin typeface="Arial"/>
                <a:ea typeface="Arial"/>
                <a:cs typeface="Arial"/>
                <a:sym typeface="Arial"/>
              </a:defRPr>
            </a:lvl2pPr>
            <a:lvl3pPr indent="-220991" defTabSz="241082">
              <a:spcBef>
                <a:spcPts val="369"/>
              </a:spcBef>
              <a:buSzPct val="100000"/>
              <a:buFont typeface="Arial"/>
              <a:defRPr sz="2320">
                <a:solidFill>
                  <a:srgbClr val="111111"/>
                </a:solidFill>
                <a:latin typeface="Arial"/>
                <a:ea typeface="Arial"/>
                <a:cs typeface="Arial"/>
                <a:sym typeface="Arial"/>
              </a:defRPr>
            </a:lvl3pPr>
            <a:lvl4pPr marL="988434" indent="-265189" defTabSz="241082">
              <a:spcBef>
                <a:spcPts val="369"/>
              </a:spcBef>
              <a:buSzPct val="100000"/>
              <a:buFont typeface="Arial"/>
              <a:buChar char="–"/>
              <a:defRPr sz="2320">
                <a:solidFill>
                  <a:srgbClr val="111111"/>
                </a:solidFill>
                <a:latin typeface="Arial"/>
                <a:ea typeface="Arial"/>
                <a:cs typeface="Arial"/>
                <a:sym typeface="Arial"/>
              </a:defRPr>
            </a:lvl4pPr>
            <a:lvl5pPr marL="1229516" indent="-265190" defTabSz="241082">
              <a:spcBef>
                <a:spcPts val="369"/>
              </a:spcBef>
              <a:buSzPct val="100000"/>
              <a:buFont typeface="Arial"/>
              <a:buChar char="»"/>
              <a:defRPr sz="2320">
                <a:solidFill>
                  <a:srgbClr val="111111"/>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xfrm>
            <a:off x="6255546" y="4773575"/>
            <a:ext cx="259555" cy="261221"/>
          </a:xfrm>
          <a:prstGeom prst="rect">
            <a:avLst/>
          </a:prstGeom>
        </p:spPr>
        <p:txBody>
          <a:bodyPr lIns="65022" tIns="65022" rIns="65022" bIns="65022" anchor="ctr"/>
          <a:lstStyle>
            <a:lvl1pPr algn="r" defTabSz="241082">
              <a:defRPr sz="844">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xmlns="" val="2535221121"/>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3_Title &amp; Bullets">
    <p:spTree>
      <p:nvGrpSpPr>
        <p:cNvPr id="1" name=""/>
        <p:cNvGrpSpPr/>
        <p:nvPr/>
      </p:nvGrpSpPr>
      <p:grpSpPr>
        <a:xfrm>
          <a:off x="0" y="0"/>
          <a:ext cx="0" cy="0"/>
          <a:chOff x="0" y="0"/>
          <a:chExt cx="0" cy="0"/>
        </a:xfrm>
      </p:grpSpPr>
      <p:sp>
        <p:nvSpPr>
          <p:cNvPr id="175" name="Title Text"/>
          <p:cNvSpPr txBox="1">
            <a:spLocks noGrp="1"/>
          </p:cNvSpPr>
          <p:nvPr>
            <p:ph type="title"/>
          </p:nvPr>
        </p:nvSpPr>
        <p:spPr>
          <a:xfrm>
            <a:off x="669727" y="127017"/>
            <a:ext cx="5518547" cy="1299732"/>
          </a:xfrm>
          <a:prstGeom prst="rect">
            <a:avLst/>
          </a:prstGeom>
        </p:spPr>
        <p:txBody>
          <a:bodyPr lIns="0" tIns="0" rIns="0" bIns="0"/>
          <a:lstStyle>
            <a:lvl1pPr>
              <a:defRPr sz="4429">
                <a:latin typeface="Gill Sans"/>
                <a:ea typeface="Gill Sans"/>
                <a:cs typeface="Gill Sans"/>
                <a:sym typeface="Gill Sans"/>
              </a:defRPr>
            </a:lvl1pPr>
          </a:lstStyle>
          <a:p>
            <a:r>
              <a:t>Title Text</a:t>
            </a:r>
          </a:p>
        </p:txBody>
      </p:sp>
      <p:sp>
        <p:nvSpPr>
          <p:cNvPr id="176" name="Body Level One…"/>
          <p:cNvSpPr txBox="1">
            <a:spLocks noGrp="1"/>
          </p:cNvSpPr>
          <p:nvPr>
            <p:ph type="body" idx="1"/>
          </p:nvPr>
        </p:nvSpPr>
        <p:spPr>
          <a:xfrm>
            <a:off x="669727" y="1426748"/>
            <a:ext cx="5518547" cy="3080282"/>
          </a:xfrm>
          <a:prstGeom prst="rect">
            <a:avLst/>
          </a:prstGeom>
        </p:spPr>
        <p:txBody>
          <a:bodyPr lIns="0" tIns="0" rIns="0" bIns="0"/>
          <a:lstStyle>
            <a:lvl1pPr marL="468770" indent="-301352">
              <a:spcBef>
                <a:spcPts val="1266"/>
              </a:spcBef>
              <a:buSzPct val="171000"/>
              <a:defRPr sz="2215">
                <a:latin typeface="Gill Sans"/>
                <a:ea typeface="Gill Sans"/>
                <a:cs typeface="Gill Sans"/>
                <a:sym typeface="Gill Sans"/>
              </a:defRPr>
            </a:lvl1pPr>
            <a:lvl2pPr marL="703155" indent="-301352">
              <a:spcBef>
                <a:spcPts val="1266"/>
              </a:spcBef>
              <a:buSzPct val="171000"/>
              <a:defRPr sz="2215">
                <a:latin typeface="Gill Sans"/>
                <a:ea typeface="Gill Sans"/>
                <a:cs typeface="Gill Sans"/>
                <a:sym typeface="Gill Sans"/>
              </a:defRPr>
            </a:lvl2pPr>
            <a:lvl3pPr marL="937539" indent="-301352">
              <a:spcBef>
                <a:spcPts val="1266"/>
              </a:spcBef>
              <a:buSzPct val="171000"/>
              <a:defRPr sz="2215">
                <a:latin typeface="Gill Sans"/>
                <a:ea typeface="Gill Sans"/>
                <a:cs typeface="Gill Sans"/>
                <a:sym typeface="Gill Sans"/>
              </a:defRPr>
            </a:lvl3pPr>
            <a:lvl4pPr marL="1171924" indent="-301352">
              <a:spcBef>
                <a:spcPts val="1266"/>
              </a:spcBef>
              <a:buSzPct val="171000"/>
              <a:defRPr sz="2215">
                <a:latin typeface="Gill Sans"/>
                <a:ea typeface="Gill Sans"/>
                <a:cs typeface="Gill Sans"/>
                <a:sym typeface="Gill Sans"/>
              </a:defRPr>
            </a:lvl4pPr>
            <a:lvl5pPr marL="1406309" indent="-301352">
              <a:spcBef>
                <a:spcPts val="1266"/>
              </a:spcBef>
              <a:buSzPct val="171000"/>
              <a:defRPr sz="2215">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77" name="Slide Number"/>
          <p:cNvSpPr txBox="1">
            <a:spLocks noGrp="1"/>
          </p:cNvSpPr>
          <p:nvPr>
            <p:ph type="sldNum" sz="quarter" idx="2"/>
          </p:nvPr>
        </p:nvSpPr>
        <p:spPr>
          <a:xfrm>
            <a:off x="6323384" y="4672399"/>
            <a:ext cx="191716" cy="189728"/>
          </a:xfrm>
          <a:prstGeom prst="rect">
            <a:avLst/>
          </a:prstGeom>
        </p:spPr>
        <p:txBody>
          <a:bodyPr lIns="45718" tIns="45718" rIns="45718" bIns="45718" anchor="ctr"/>
          <a:lstStyle>
            <a:lvl1pPr algn="r">
              <a:defRPr sz="633"/>
            </a:lvl1pPr>
          </a:lstStyle>
          <a:p>
            <a:fld id="{86CB4B4D-7CA3-9044-876B-883B54F8677D}" type="slidenum">
              <a:rPr/>
              <a:pPr/>
              <a:t>‹#›</a:t>
            </a:fld>
            <a:endParaRPr/>
          </a:p>
        </p:txBody>
      </p:sp>
    </p:spTree>
    <p:extLst>
      <p:ext uri="{BB962C8B-B14F-4D97-AF65-F5344CB8AC3E}">
        <p14:creationId xmlns:p14="http://schemas.microsoft.com/office/powerpoint/2010/main" xmlns="" val="2570544559"/>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1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4" name="Slide Number"/>
          <p:cNvSpPr txBox="1">
            <a:spLocks noGrp="1"/>
          </p:cNvSpPr>
          <p:nvPr>
            <p:ph type="sldNum" sz="quarter" idx="2"/>
          </p:nvPr>
        </p:nvSpPr>
        <p:spPr>
          <a:xfrm>
            <a:off x="6446056" y="4862215"/>
            <a:ext cx="224421" cy="232500"/>
          </a:xfrm>
          <a:prstGeom prst="rect">
            <a:avLst/>
          </a:prstGeom>
        </p:spPr>
        <p:txBody>
          <a:bodyPr/>
          <a:lstStyle>
            <a:lvl1pPr algn="r">
              <a:defRPr sz="844">
                <a:solidFill>
                  <a:srgbClr val="314864"/>
                </a:solidFill>
                <a:latin typeface="Palatino"/>
                <a:ea typeface="Palatino"/>
                <a:cs typeface="Palatino"/>
                <a:sym typeface="Palatino"/>
              </a:defRPr>
            </a:lvl1pPr>
          </a:lstStyle>
          <a:p>
            <a:fld id="{86CB4B4D-7CA3-9044-876B-883B54F8677D}" type="slidenum">
              <a:rPr/>
              <a:pPr/>
              <a:t>‹#›</a:t>
            </a:fld>
            <a:endParaRPr/>
          </a:p>
        </p:txBody>
      </p:sp>
    </p:spTree>
    <p:extLst>
      <p:ext uri="{BB962C8B-B14F-4D97-AF65-F5344CB8AC3E}">
        <p14:creationId xmlns:p14="http://schemas.microsoft.com/office/powerpoint/2010/main" xmlns="" val="897729314"/>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4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93" name="Shape 192"/>
          <p:cNvGrpSpPr/>
          <p:nvPr/>
        </p:nvGrpSpPr>
        <p:grpSpPr>
          <a:xfrm>
            <a:off x="267891" y="1145232"/>
            <a:ext cx="6326697" cy="1"/>
            <a:chOff x="0" y="0"/>
            <a:chExt cx="11997291" cy="0"/>
          </a:xfrm>
        </p:grpSpPr>
        <p:sp>
          <p:nvSpPr>
            <p:cNvPr id="191" name="Line"/>
            <p:cNvSpPr/>
            <p:nvPr/>
          </p:nvSpPr>
          <p:spPr>
            <a:xfrm>
              <a:off x="0" y="0"/>
              <a:ext cx="11997292" cy="1"/>
            </a:xfrm>
            <a:prstGeom prst="line">
              <a:avLst/>
            </a:prstGeom>
            <a:noFill/>
            <a:ln w="12700" cap="flat">
              <a:solidFill>
                <a:srgbClr val="444444">
                  <a:alpha val="30000"/>
                </a:srgbClr>
              </a:solidFill>
              <a:prstDash val="solid"/>
              <a:miter lim="400000"/>
            </a:ln>
            <a:effectLst/>
          </p:spPr>
          <p:txBody>
            <a:bodyPr wrap="square" lIns="45718" tIns="45718" rIns="45718" bIns="45718" numCol="1" anchor="t">
              <a:noAutofit/>
            </a:bodyPr>
            <a:lstStyle/>
            <a:p>
              <a:endParaRPr sz="738"/>
            </a:p>
          </p:txBody>
        </p:sp>
        <p:sp>
          <p:nvSpPr>
            <p:cNvPr id="192" name="Line"/>
            <p:cNvSpPr/>
            <p:nvPr/>
          </p:nvSpPr>
          <p:spPr>
            <a:xfrm flipH="1" flipV="1">
              <a:off x="0" y="-1"/>
              <a:ext cx="11997292" cy="2"/>
            </a:xfrm>
            <a:prstGeom prst="line">
              <a:avLst/>
            </a:prstGeom>
            <a:noFill/>
            <a:ln w="12700" cap="flat">
              <a:solidFill>
                <a:srgbClr val="444444">
                  <a:alpha val="30000"/>
                </a:srgbClr>
              </a:solidFill>
              <a:prstDash val="solid"/>
              <a:miter lim="400000"/>
            </a:ln>
            <a:effectLst/>
          </p:spPr>
          <p:txBody>
            <a:bodyPr wrap="square" lIns="45718" tIns="45718" rIns="45718" bIns="45718" numCol="1" anchor="t">
              <a:noAutofit/>
            </a:bodyPr>
            <a:lstStyle/>
            <a:p>
              <a:endParaRPr sz="738"/>
            </a:p>
          </p:txBody>
        </p:sp>
      </p:grpSp>
      <p:grpSp>
        <p:nvGrpSpPr>
          <p:cNvPr id="196" name="Shape 193"/>
          <p:cNvGrpSpPr/>
          <p:nvPr/>
        </p:nvGrpSpPr>
        <p:grpSpPr>
          <a:xfrm>
            <a:off x="267891" y="334863"/>
            <a:ext cx="6326697" cy="1"/>
            <a:chOff x="0" y="0"/>
            <a:chExt cx="11997291" cy="0"/>
          </a:xfrm>
        </p:grpSpPr>
        <p:sp>
          <p:nvSpPr>
            <p:cNvPr id="194" name="Line"/>
            <p:cNvSpPr/>
            <p:nvPr/>
          </p:nvSpPr>
          <p:spPr>
            <a:xfrm>
              <a:off x="0" y="0"/>
              <a:ext cx="11997292" cy="1"/>
            </a:xfrm>
            <a:prstGeom prst="line">
              <a:avLst/>
            </a:prstGeom>
            <a:noFill/>
            <a:ln w="12700" cap="flat">
              <a:solidFill>
                <a:srgbClr val="444444">
                  <a:alpha val="30000"/>
                </a:srgbClr>
              </a:solidFill>
              <a:prstDash val="solid"/>
              <a:miter lim="400000"/>
            </a:ln>
            <a:effectLst/>
          </p:spPr>
          <p:txBody>
            <a:bodyPr wrap="square" lIns="45718" tIns="45718" rIns="45718" bIns="45718" numCol="1" anchor="t">
              <a:noAutofit/>
            </a:bodyPr>
            <a:lstStyle/>
            <a:p>
              <a:endParaRPr sz="738"/>
            </a:p>
          </p:txBody>
        </p:sp>
        <p:sp>
          <p:nvSpPr>
            <p:cNvPr id="195" name="Line"/>
            <p:cNvSpPr/>
            <p:nvPr/>
          </p:nvSpPr>
          <p:spPr>
            <a:xfrm flipH="1" flipV="1">
              <a:off x="0" y="-1"/>
              <a:ext cx="11997292" cy="2"/>
            </a:xfrm>
            <a:prstGeom prst="line">
              <a:avLst/>
            </a:prstGeom>
            <a:noFill/>
            <a:ln w="12700" cap="flat">
              <a:solidFill>
                <a:srgbClr val="444444">
                  <a:alpha val="30000"/>
                </a:srgbClr>
              </a:solidFill>
              <a:prstDash val="solid"/>
              <a:miter lim="400000"/>
            </a:ln>
            <a:effectLst/>
          </p:spPr>
          <p:txBody>
            <a:bodyPr wrap="square" lIns="45718" tIns="45718" rIns="45718" bIns="45718" numCol="1" anchor="t">
              <a:noAutofit/>
            </a:bodyPr>
            <a:lstStyle/>
            <a:p>
              <a:endParaRPr sz="738"/>
            </a:p>
          </p:txBody>
        </p:sp>
      </p:grpSp>
      <p:sp>
        <p:nvSpPr>
          <p:cNvPr id="197" name="Title Text"/>
          <p:cNvSpPr txBox="1">
            <a:spLocks noGrp="1"/>
          </p:cNvSpPr>
          <p:nvPr>
            <p:ph type="title"/>
          </p:nvPr>
        </p:nvSpPr>
        <p:spPr>
          <a:xfrm>
            <a:off x="267891" y="421927"/>
            <a:ext cx="6322219" cy="642938"/>
          </a:xfrm>
          <a:prstGeom prst="rect">
            <a:avLst/>
          </a:prstGeom>
        </p:spPr>
        <p:txBody>
          <a:bodyPr/>
          <a:lstStyle>
            <a:lvl1pPr>
              <a:lnSpc>
                <a:spcPct val="90000"/>
              </a:lnSpc>
              <a:spcBef>
                <a:spcPts val="844"/>
              </a:spcBef>
              <a:defRPr sz="3691">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198" name="Body Level One…"/>
          <p:cNvSpPr txBox="1">
            <a:spLocks noGrp="1"/>
          </p:cNvSpPr>
          <p:nvPr>
            <p:ph type="body" idx="1"/>
          </p:nvPr>
        </p:nvSpPr>
        <p:spPr>
          <a:xfrm>
            <a:off x="267891" y="1386334"/>
            <a:ext cx="6322219" cy="3214688"/>
          </a:xfrm>
          <a:prstGeom prst="rect">
            <a:avLst/>
          </a:prstGeom>
        </p:spPr>
        <p:txBody>
          <a:bodyPr/>
          <a:lstStyle>
            <a:lvl1pPr marL="247778" indent="-247778">
              <a:spcBef>
                <a:spcPts val="1266"/>
              </a:spcBef>
              <a:buClr>
                <a:srgbClr val="929292"/>
              </a:buClr>
              <a:buSzPct val="60000"/>
              <a:buFont typeface="Zapf Dingbats"/>
              <a:buChar char="❖"/>
              <a:defRPr>
                <a:solidFill>
                  <a:srgbClr val="414141"/>
                </a:solidFill>
                <a:latin typeface="Palatino"/>
                <a:ea typeface="Palatino"/>
                <a:cs typeface="Palatino"/>
                <a:sym typeface="Palatino"/>
              </a:defRPr>
            </a:lvl1pPr>
            <a:lvl2pPr marL="495557" indent="-247778">
              <a:spcBef>
                <a:spcPts val="1266"/>
              </a:spcBef>
              <a:buClr>
                <a:srgbClr val="929292"/>
              </a:buClr>
              <a:buSzPct val="60000"/>
              <a:buFont typeface="Zapf Dingbats"/>
              <a:buChar char="❖"/>
              <a:defRPr>
                <a:solidFill>
                  <a:srgbClr val="414141"/>
                </a:solidFill>
                <a:latin typeface="Palatino"/>
                <a:ea typeface="Palatino"/>
                <a:cs typeface="Palatino"/>
                <a:sym typeface="Palatino"/>
              </a:defRPr>
            </a:lvl2pPr>
            <a:lvl3pPr marL="743335" indent="-247778">
              <a:spcBef>
                <a:spcPts val="1266"/>
              </a:spcBef>
              <a:buClr>
                <a:srgbClr val="929292"/>
              </a:buClr>
              <a:buSzPct val="60000"/>
              <a:buFont typeface="Zapf Dingbats"/>
              <a:buChar char="❖"/>
              <a:defRPr>
                <a:solidFill>
                  <a:srgbClr val="414141"/>
                </a:solidFill>
                <a:latin typeface="Palatino"/>
                <a:ea typeface="Palatino"/>
                <a:cs typeface="Palatino"/>
                <a:sym typeface="Palatino"/>
              </a:defRPr>
            </a:lvl3pPr>
            <a:lvl4pPr marL="991113" indent="-247778">
              <a:spcBef>
                <a:spcPts val="1266"/>
              </a:spcBef>
              <a:buClr>
                <a:srgbClr val="929292"/>
              </a:buClr>
              <a:buSzPct val="60000"/>
              <a:buFont typeface="Zapf Dingbats"/>
              <a:buChar char="❖"/>
              <a:defRPr>
                <a:solidFill>
                  <a:srgbClr val="414141"/>
                </a:solidFill>
                <a:latin typeface="Palatino"/>
                <a:ea typeface="Palatino"/>
                <a:cs typeface="Palatino"/>
                <a:sym typeface="Palatino"/>
              </a:defRPr>
            </a:lvl4pPr>
            <a:lvl5pPr marL="1238891" indent="-247778">
              <a:spcBef>
                <a:spcPts val="1266"/>
              </a:spcBef>
              <a:buClr>
                <a:srgbClr val="929292"/>
              </a:buClr>
              <a:buSzPct val="60000"/>
              <a:buFont typeface="Zapf Dingbats"/>
              <a:buChar char="❖"/>
              <a:defRPr>
                <a:solidFill>
                  <a:srgbClr val="414141"/>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199" name="Slide Number"/>
          <p:cNvSpPr txBox="1">
            <a:spLocks noGrp="1"/>
          </p:cNvSpPr>
          <p:nvPr>
            <p:ph type="sldNum" sz="quarter" idx="2"/>
          </p:nvPr>
        </p:nvSpPr>
        <p:spPr>
          <a:xfrm>
            <a:off x="3335238" y="4882306"/>
            <a:ext cx="240450" cy="248658"/>
          </a:xfrm>
          <a:prstGeom prst="rect">
            <a:avLst/>
          </a:prstGeom>
        </p:spPr>
        <p:txBody>
          <a:bodyPr/>
          <a:lstStyle>
            <a:lvl1pPr>
              <a:defRPr>
                <a:solidFill>
                  <a:srgbClr val="4C4946"/>
                </a:solidFill>
                <a:latin typeface="Palatino"/>
                <a:ea typeface="Palatino"/>
                <a:cs typeface="Palatino"/>
                <a:sym typeface="Palatino"/>
              </a:defRPr>
            </a:lvl1pPr>
          </a:lstStyle>
          <a:p>
            <a:fld id="{86CB4B4D-7CA3-9044-876B-883B54F8677D}" type="slidenum">
              <a:rPr/>
              <a:pPr/>
              <a:t>‹#›</a:t>
            </a:fld>
            <a:endParaRPr/>
          </a:p>
        </p:txBody>
      </p:sp>
    </p:spTree>
    <p:extLst>
      <p:ext uri="{BB962C8B-B14F-4D97-AF65-F5344CB8AC3E}">
        <p14:creationId xmlns:p14="http://schemas.microsoft.com/office/powerpoint/2010/main" xmlns="" val="786639326"/>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5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6" name="Title Text"/>
          <p:cNvSpPr txBox="1">
            <a:spLocks noGrp="1"/>
          </p:cNvSpPr>
          <p:nvPr>
            <p:ph type="title"/>
          </p:nvPr>
        </p:nvSpPr>
        <p:spPr>
          <a:xfrm>
            <a:off x="984498" y="743396"/>
            <a:ext cx="4889004" cy="904131"/>
          </a:xfrm>
          <a:prstGeom prst="rect">
            <a:avLst/>
          </a:prstGeom>
        </p:spPr>
        <p:txBody>
          <a:bodyPr/>
          <a:lstStyle>
            <a:lvl1pPr algn="l">
              <a:defRPr sz="3375">
                <a:solidFill>
                  <a:srgbClr val="4C4C4F"/>
                </a:solidFill>
                <a:latin typeface="Stone Sans Sem ITC TT-Semi"/>
                <a:ea typeface="Stone Sans Sem ITC TT-Semi"/>
                <a:cs typeface="Stone Sans Sem ITC TT-Semi"/>
                <a:sym typeface="Stone Sans Sem ITC TT-Semi"/>
              </a:defRPr>
            </a:lvl1pPr>
          </a:lstStyle>
          <a:p>
            <a:r>
              <a:t>Title Text</a:t>
            </a:r>
          </a:p>
        </p:txBody>
      </p:sp>
      <p:sp>
        <p:nvSpPr>
          <p:cNvPr id="207" name="Body Level One…"/>
          <p:cNvSpPr txBox="1">
            <a:spLocks noGrp="1"/>
          </p:cNvSpPr>
          <p:nvPr>
            <p:ph type="body" idx="1"/>
          </p:nvPr>
        </p:nvSpPr>
        <p:spPr>
          <a:xfrm>
            <a:off x="669727" y="1647528"/>
            <a:ext cx="5518547" cy="2986980"/>
          </a:xfrm>
          <a:prstGeom prst="rect">
            <a:avLst/>
          </a:prstGeom>
        </p:spPr>
        <p:txBody>
          <a:bodyPr/>
          <a:lstStyle>
            <a:lvl1pPr marL="455377" indent="-341533">
              <a:spcBef>
                <a:spcPts val="1055"/>
              </a:spcBef>
              <a:buSzPct val="50000"/>
              <a:buBlip>
                <a:blip r:embed="rId3"/>
              </a:buBlip>
              <a:defRPr sz="2215">
                <a:latin typeface="Bradley Hand ITC TT-Bold"/>
                <a:ea typeface="Bradley Hand ITC TT-Bold"/>
                <a:cs typeface="Bradley Hand ITC TT-Bold"/>
                <a:sym typeface="Bradley Hand ITC TT-Bold"/>
              </a:defRPr>
            </a:lvl1pPr>
            <a:lvl2pPr marL="787980" indent="-341533">
              <a:spcBef>
                <a:spcPts val="1055"/>
              </a:spcBef>
              <a:buSzPct val="50000"/>
              <a:buBlip>
                <a:blip r:embed="rId3"/>
              </a:buBlip>
              <a:defRPr sz="2215">
                <a:latin typeface="Bradley Hand ITC TT-Bold"/>
                <a:ea typeface="Bradley Hand ITC TT-Bold"/>
                <a:cs typeface="Bradley Hand ITC TT-Bold"/>
                <a:sym typeface="Bradley Hand ITC TT-Bold"/>
              </a:defRPr>
            </a:lvl2pPr>
            <a:lvl3pPr marL="1109423" indent="-341532">
              <a:spcBef>
                <a:spcPts val="1055"/>
              </a:spcBef>
              <a:buSzPct val="50000"/>
              <a:buBlip>
                <a:blip r:embed="rId3"/>
              </a:buBlip>
              <a:defRPr sz="2215">
                <a:latin typeface="Bradley Hand ITC TT-Bold"/>
                <a:ea typeface="Bradley Hand ITC TT-Bold"/>
                <a:cs typeface="Bradley Hand ITC TT-Bold"/>
                <a:sym typeface="Bradley Hand ITC TT-Bold"/>
              </a:defRPr>
            </a:lvl3pPr>
            <a:lvl4pPr marL="1439793" indent="-341532">
              <a:spcBef>
                <a:spcPts val="1055"/>
              </a:spcBef>
              <a:buSzPct val="50000"/>
              <a:buBlip>
                <a:blip r:embed="rId3"/>
              </a:buBlip>
              <a:defRPr sz="2215">
                <a:latin typeface="Bradley Hand ITC TT-Bold"/>
                <a:ea typeface="Bradley Hand ITC TT-Bold"/>
                <a:cs typeface="Bradley Hand ITC TT-Bold"/>
                <a:sym typeface="Bradley Hand ITC TT-Bold"/>
              </a:defRPr>
            </a:lvl4pPr>
            <a:lvl5pPr marL="1761235" indent="-341532">
              <a:spcBef>
                <a:spcPts val="1055"/>
              </a:spcBef>
              <a:buSzPct val="50000"/>
              <a:buBlip>
                <a:blip r:embed="rId3"/>
              </a:buBlip>
              <a:defRPr sz="2215">
                <a:latin typeface="Bradley Hand ITC TT-Bold"/>
                <a:ea typeface="Bradley Hand ITC TT-Bold"/>
                <a:cs typeface="Bradley Hand ITC TT-Bold"/>
                <a:sym typeface="Bradley Hand ITC TT-Bold"/>
              </a:defRPr>
            </a:lvl5pPr>
          </a:lstStyle>
          <a:p>
            <a:r>
              <a:t>Body Level One</a:t>
            </a:r>
          </a:p>
          <a:p>
            <a:pPr lvl="1"/>
            <a:r>
              <a:t>Body Level Two</a:t>
            </a:r>
          </a:p>
          <a:p>
            <a:pPr lvl="2"/>
            <a:r>
              <a:t>Body Level Three</a:t>
            </a:r>
          </a:p>
          <a:p>
            <a:pPr lvl="3"/>
            <a:r>
              <a:t>Body Level Four</a:t>
            </a:r>
          </a:p>
          <a:p>
            <a:pPr lvl="4"/>
            <a:r>
              <a:t>Body Level Five</a:t>
            </a:r>
          </a:p>
        </p:txBody>
      </p:sp>
      <p:sp>
        <p:nvSpPr>
          <p:cNvPr id="208" name="Slide Number"/>
          <p:cNvSpPr txBox="1">
            <a:spLocks noGrp="1"/>
          </p:cNvSpPr>
          <p:nvPr>
            <p:ph type="sldNum" sz="quarter" idx="2"/>
          </p:nvPr>
        </p:nvSpPr>
        <p:spPr>
          <a:xfrm>
            <a:off x="4727994" y="4672399"/>
            <a:ext cx="186907" cy="189728"/>
          </a:xfrm>
          <a:prstGeom prst="rect">
            <a:avLst/>
          </a:prstGeom>
        </p:spPr>
        <p:txBody>
          <a:bodyPr lIns="45718" tIns="45718" rIns="45718" bIns="45718" anchor="ctr"/>
          <a:lstStyle>
            <a:lvl1pPr algn="r">
              <a:defRPr sz="633">
                <a:latin typeface="Gill Sans"/>
                <a:ea typeface="Gill Sans"/>
                <a:cs typeface="Gill Sans"/>
                <a:sym typeface="Gill Sans"/>
              </a:defRPr>
            </a:lvl1pPr>
          </a:lstStyle>
          <a:p>
            <a:fld id="{86CB4B4D-7CA3-9044-876B-883B54F8677D}" type="slidenum">
              <a:rPr/>
              <a:pPr/>
              <a:t>‹#›</a:t>
            </a:fld>
            <a:endParaRPr/>
          </a:p>
        </p:txBody>
      </p:sp>
    </p:spTree>
    <p:extLst>
      <p:ext uri="{BB962C8B-B14F-4D97-AF65-F5344CB8AC3E}">
        <p14:creationId xmlns:p14="http://schemas.microsoft.com/office/powerpoint/2010/main" xmlns="" val="1906392920"/>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pic>
        <p:nvPicPr>
          <p:cNvPr id="215" name="image1.png" descr="image1.png"/>
          <p:cNvPicPr>
            <a:picLocks noChangeAspect="1"/>
          </p:cNvPicPr>
          <p:nvPr/>
        </p:nvPicPr>
        <p:blipFill>
          <a:blip r:embed="rId2">
            <a:extLst/>
          </a:blip>
          <a:stretch>
            <a:fillRect/>
          </a:stretch>
        </p:blipFill>
        <p:spPr>
          <a:xfrm>
            <a:off x="-1" y="4048506"/>
            <a:ext cx="1094995" cy="1094994"/>
          </a:xfrm>
          <a:prstGeom prst="rect">
            <a:avLst/>
          </a:prstGeom>
          <a:ln w="12700">
            <a:miter lim="400000"/>
          </a:ln>
        </p:spPr>
      </p:pic>
      <p:sp>
        <p:nvSpPr>
          <p:cNvPr id="216" name="Title Text"/>
          <p:cNvSpPr txBox="1">
            <a:spLocks noGrp="1"/>
          </p:cNvSpPr>
          <p:nvPr>
            <p:ph type="title"/>
          </p:nvPr>
        </p:nvSpPr>
        <p:spPr>
          <a:xfrm>
            <a:off x="541734" y="3305175"/>
            <a:ext cx="5829301" cy="1021557"/>
          </a:xfrm>
          <a:prstGeom prst="rect">
            <a:avLst/>
          </a:prstGeom>
        </p:spPr>
        <p:txBody>
          <a:bodyPr lIns="65022" tIns="65022" rIns="65022" bIns="65022" anchor="t"/>
          <a:lstStyle>
            <a:lvl1pPr algn="l" defTabSz="241082">
              <a:defRPr sz="2953" cap="all">
                <a:solidFill>
                  <a:srgbClr val="D60000"/>
                </a:solidFill>
                <a:latin typeface="Impact"/>
                <a:ea typeface="Impact"/>
                <a:cs typeface="Impact"/>
                <a:sym typeface="Impact"/>
              </a:defRPr>
            </a:lvl1pPr>
          </a:lstStyle>
          <a:p>
            <a:r>
              <a:t>Title Text</a:t>
            </a:r>
          </a:p>
        </p:txBody>
      </p:sp>
      <p:sp>
        <p:nvSpPr>
          <p:cNvPr id="217" name="Body Level One…"/>
          <p:cNvSpPr txBox="1">
            <a:spLocks noGrp="1"/>
          </p:cNvSpPr>
          <p:nvPr>
            <p:ph type="body" sz="quarter" idx="1"/>
          </p:nvPr>
        </p:nvSpPr>
        <p:spPr>
          <a:xfrm>
            <a:off x="541734" y="2180034"/>
            <a:ext cx="5829301" cy="1125142"/>
          </a:xfrm>
          <a:prstGeom prst="rect">
            <a:avLst/>
          </a:prstGeom>
        </p:spPr>
        <p:txBody>
          <a:bodyPr lIns="65022" tIns="65022" rIns="65022" bIns="65022" anchor="b"/>
          <a:lstStyle>
            <a:lvl1pPr marL="0" indent="0" defTabSz="241082">
              <a:spcBef>
                <a:spcPts val="211"/>
              </a:spcBef>
              <a:buSzTx/>
              <a:buNone/>
              <a:defRPr sz="1476">
                <a:solidFill>
                  <a:srgbClr val="888888"/>
                </a:solidFill>
                <a:latin typeface="Arial"/>
                <a:ea typeface="Arial"/>
                <a:cs typeface="Arial"/>
                <a:sym typeface="Arial"/>
              </a:defRPr>
            </a:lvl1pPr>
            <a:lvl2pPr marL="0" indent="0" defTabSz="241082">
              <a:spcBef>
                <a:spcPts val="211"/>
              </a:spcBef>
              <a:buSzTx/>
              <a:buNone/>
              <a:defRPr sz="1476">
                <a:solidFill>
                  <a:srgbClr val="888888"/>
                </a:solidFill>
                <a:latin typeface="Arial"/>
                <a:ea typeface="Arial"/>
                <a:cs typeface="Arial"/>
                <a:sym typeface="Arial"/>
              </a:defRPr>
            </a:lvl2pPr>
            <a:lvl3pPr marL="0" indent="0" defTabSz="241082">
              <a:spcBef>
                <a:spcPts val="211"/>
              </a:spcBef>
              <a:buSzTx/>
              <a:buNone/>
              <a:defRPr sz="1476">
                <a:solidFill>
                  <a:srgbClr val="888888"/>
                </a:solidFill>
                <a:latin typeface="Arial"/>
                <a:ea typeface="Arial"/>
                <a:cs typeface="Arial"/>
                <a:sym typeface="Arial"/>
              </a:defRPr>
            </a:lvl3pPr>
            <a:lvl4pPr marL="0" indent="0" defTabSz="241082">
              <a:spcBef>
                <a:spcPts val="211"/>
              </a:spcBef>
              <a:buSzTx/>
              <a:buNone/>
              <a:defRPr sz="1476">
                <a:solidFill>
                  <a:srgbClr val="888888"/>
                </a:solidFill>
                <a:latin typeface="Arial"/>
                <a:ea typeface="Arial"/>
                <a:cs typeface="Arial"/>
                <a:sym typeface="Arial"/>
              </a:defRPr>
            </a:lvl4pPr>
            <a:lvl5pPr marL="0" indent="0" defTabSz="241082">
              <a:spcBef>
                <a:spcPts val="211"/>
              </a:spcBef>
              <a:buSzTx/>
              <a:buNone/>
              <a:defRPr sz="1476">
                <a:solidFill>
                  <a:srgbClr val="88888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18" name="Slide Number"/>
          <p:cNvSpPr txBox="1">
            <a:spLocks noGrp="1"/>
          </p:cNvSpPr>
          <p:nvPr>
            <p:ph type="sldNum" sz="quarter" idx="2"/>
          </p:nvPr>
        </p:nvSpPr>
        <p:spPr>
          <a:xfrm>
            <a:off x="6255546" y="4773575"/>
            <a:ext cx="259555" cy="261221"/>
          </a:xfrm>
          <a:prstGeom prst="rect">
            <a:avLst/>
          </a:prstGeom>
        </p:spPr>
        <p:txBody>
          <a:bodyPr lIns="65022" tIns="65022" rIns="65022" bIns="65022" anchor="ctr"/>
          <a:lstStyle>
            <a:lvl1pPr algn="r" defTabSz="241082">
              <a:defRPr sz="844">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xmlns="" val="925832428"/>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25" name="Title Text"/>
          <p:cNvSpPr txBox="1">
            <a:spLocks noGrp="1"/>
          </p:cNvSpPr>
          <p:nvPr>
            <p:ph type="title"/>
          </p:nvPr>
        </p:nvSpPr>
        <p:spPr>
          <a:xfrm>
            <a:off x="471488" y="772422"/>
            <a:ext cx="5915027" cy="897430"/>
          </a:xfrm>
          <a:prstGeom prst="rect">
            <a:avLst/>
          </a:prstGeom>
        </p:spPr>
        <p:txBody>
          <a:bodyPr lIns="48766" tIns="48766" rIns="48766" bIns="48766"/>
          <a:lstStyle>
            <a:lvl1pPr algn="l" defTabSz="482151">
              <a:lnSpc>
                <a:spcPct val="90000"/>
              </a:lnSpc>
              <a:defRPr sz="3269">
                <a:latin typeface="Calibri Light"/>
                <a:ea typeface="Calibri Light"/>
                <a:cs typeface="Calibri Light"/>
                <a:sym typeface="Calibri Light"/>
              </a:defRPr>
            </a:lvl1pPr>
          </a:lstStyle>
          <a:p>
            <a:r>
              <a:t>Title Text</a:t>
            </a:r>
          </a:p>
        </p:txBody>
      </p:sp>
      <p:sp>
        <p:nvSpPr>
          <p:cNvPr id="226" name="Body Level One…"/>
          <p:cNvSpPr txBox="1">
            <a:spLocks noGrp="1"/>
          </p:cNvSpPr>
          <p:nvPr>
            <p:ph type="body" idx="1"/>
          </p:nvPr>
        </p:nvSpPr>
        <p:spPr>
          <a:xfrm>
            <a:off x="471488" y="1669852"/>
            <a:ext cx="5915027" cy="2830712"/>
          </a:xfrm>
          <a:prstGeom prst="rect">
            <a:avLst/>
          </a:prstGeom>
        </p:spPr>
        <p:txBody>
          <a:bodyPr lIns="48766" tIns="48766" rIns="48766" bIns="48766" anchor="t"/>
          <a:lstStyle>
            <a:lvl1pPr marL="163586" indent="-163586" defTabSz="482151">
              <a:lnSpc>
                <a:spcPct val="90000"/>
              </a:lnSpc>
              <a:spcBef>
                <a:spcPts val="527"/>
              </a:spcBef>
              <a:buSzPct val="100000"/>
              <a:buFont typeface="Arial"/>
              <a:defRPr sz="2004">
                <a:latin typeface="Calibri"/>
                <a:ea typeface="Calibri"/>
                <a:cs typeface="Calibri"/>
                <a:sym typeface="Calibri"/>
              </a:defRPr>
            </a:lvl1pPr>
            <a:lvl2pPr marL="431926" indent="-190851" defTabSz="482151">
              <a:lnSpc>
                <a:spcPct val="90000"/>
              </a:lnSpc>
              <a:spcBef>
                <a:spcPts val="527"/>
              </a:spcBef>
              <a:buSzPct val="100000"/>
              <a:buFont typeface="Arial"/>
              <a:defRPr sz="2004">
                <a:latin typeface="Calibri"/>
                <a:ea typeface="Calibri"/>
                <a:cs typeface="Calibri"/>
                <a:sym typeface="Calibri"/>
              </a:defRPr>
            </a:lvl2pPr>
            <a:lvl3pPr marL="711172" indent="-229021" defTabSz="482151">
              <a:lnSpc>
                <a:spcPct val="90000"/>
              </a:lnSpc>
              <a:spcBef>
                <a:spcPts val="527"/>
              </a:spcBef>
              <a:buSzPct val="100000"/>
              <a:buFont typeface="Arial"/>
              <a:defRPr sz="2004">
                <a:latin typeface="Calibri"/>
                <a:ea typeface="Calibri"/>
                <a:cs typeface="Calibri"/>
                <a:sym typeface="Calibri"/>
              </a:defRPr>
            </a:lvl3pPr>
            <a:lvl4pPr marL="977694" indent="-254468" defTabSz="482151">
              <a:lnSpc>
                <a:spcPct val="90000"/>
              </a:lnSpc>
              <a:spcBef>
                <a:spcPts val="527"/>
              </a:spcBef>
              <a:buSzPct val="100000"/>
              <a:buFont typeface="Arial"/>
              <a:defRPr sz="2004">
                <a:latin typeface="Calibri"/>
                <a:ea typeface="Calibri"/>
                <a:cs typeface="Calibri"/>
                <a:sym typeface="Calibri"/>
              </a:defRPr>
            </a:lvl4pPr>
            <a:lvl5pPr marL="1218771" indent="-254468" defTabSz="482151">
              <a:lnSpc>
                <a:spcPct val="90000"/>
              </a:lnSpc>
              <a:spcBef>
                <a:spcPts val="527"/>
              </a:spcBef>
              <a:buSzPct val="100000"/>
              <a:buFont typeface="Arial"/>
              <a:defRPr sz="2004">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27" name="Slide Number"/>
          <p:cNvSpPr txBox="1">
            <a:spLocks noGrp="1"/>
          </p:cNvSpPr>
          <p:nvPr>
            <p:ph type="sldNum" sz="quarter" idx="2"/>
          </p:nvPr>
        </p:nvSpPr>
        <p:spPr>
          <a:xfrm>
            <a:off x="6159788" y="4206882"/>
            <a:ext cx="226726" cy="228392"/>
          </a:xfrm>
          <a:prstGeom prst="rect">
            <a:avLst/>
          </a:prstGeom>
        </p:spPr>
        <p:txBody>
          <a:bodyPr lIns="48766" tIns="48766" rIns="48766" bIns="48766" anchor="ctr"/>
          <a:lstStyle>
            <a:lvl1pPr algn="r" defTabSz="241082">
              <a:defRPr sz="844">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xmlns="" val="37935847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0.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4.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Layout" Target="../slideLayouts/slideLayout115.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theme" Target="../theme/theme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372666" y="1200151"/>
            <a:ext cx="6142434"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Footer Placeholder 4"/>
          <p:cNvSpPr>
            <a:spLocks noGrp="1"/>
          </p:cNvSpPr>
          <p:nvPr>
            <p:ph type="ftr" sz="quarter" idx="3"/>
          </p:nvPr>
        </p:nvSpPr>
        <p:spPr>
          <a:xfrm>
            <a:off x="435970" y="4888871"/>
            <a:ext cx="5153271" cy="183487"/>
          </a:xfrm>
          <a:prstGeom prst="rect">
            <a:avLst/>
          </a:prstGeom>
        </p:spPr>
        <p:txBody>
          <a:bodyPr anchor="t"/>
          <a:lstStyle>
            <a:lvl1pPr algn="l">
              <a:defRPr sz="600">
                <a:solidFill>
                  <a:srgbClr val="999999"/>
                </a:solidFill>
                <a:latin typeface="Open Sans" panose="020B0606030504020204" pitchFamily="34" charset="0"/>
                <a:ea typeface="Open Sans" panose="020B0606030504020204" pitchFamily="34" charset="0"/>
                <a:cs typeface="Open Sans" panose="020B0606030504020204" pitchFamily="34" charset="0"/>
              </a:defRPr>
            </a:lvl1pPr>
          </a:lstStyle>
          <a:p>
            <a:endParaRPr lang="en-CA" dirty="0"/>
          </a:p>
        </p:txBody>
      </p:sp>
      <p:sp>
        <p:nvSpPr>
          <p:cNvPr id="12" name="Slide Number Placeholder 5"/>
          <p:cNvSpPr>
            <a:spLocks noGrp="1"/>
          </p:cNvSpPr>
          <p:nvPr>
            <p:ph type="sldNum" sz="quarter" idx="4"/>
          </p:nvPr>
        </p:nvSpPr>
        <p:spPr>
          <a:xfrm>
            <a:off x="-1" y="4888871"/>
            <a:ext cx="361966" cy="183487"/>
          </a:xfrm>
          <a:prstGeom prst="rect">
            <a:avLst/>
          </a:prstGeom>
        </p:spPr>
        <p:txBody>
          <a:bodyPr anchor="t"/>
          <a:lstStyle>
            <a:lvl1pPr algn="ctr">
              <a:defRPr sz="600">
                <a:solidFill>
                  <a:srgbClr val="666666"/>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A16BDFAF-5CF3-4F59-BC7A-8F4024290363}" type="slidenum">
              <a:rPr lang="en-CA" smtClean="0"/>
              <a:pPr/>
              <a:t>‹#›</a:t>
            </a:fld>
            <a:endParaRPr lang="en-CA" dirty="0"/>
          </a:p>
        </p:txBody>
      </p:sp>
    </p:spTree>
    <p:extLst>
      <p:ext uri="{BB962C8B-B14F-4D97-AF65-F5344CB8AC3E}">
        <p14:creationId xmlns:p14="http://schemas.microsoft.com/office/powerpoint/2010/main" xmlns="" val="26214641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2B5EA"/>
        </a:solidFill>
        <a:effectLst/>
      </p:bgPr>
    </p:bg>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292201" y="1449600"/>
            <a:ext cx="6256575" cy="31485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rgbClr val="FFFFFF"/>
              </a:buClr>
              <a:buFont typeface="Raleway"/>
              <a:buChar char="●"/>
              <a:defRPr>
                <a:solidFill>
                  <a:srgbClr val="FFFFFF"/>
                </a:solidFill>
                <a:latin typeface="Raleway"/>
                <a:ea typeface="Raleway"/>
                <a:cs typeface="Raleway"/>
                <a:sym typeface="Raleway"/>
              </a:defRPr>
            </a:lvl1pPr>
            <a:lvl2pPr lvl="1" rtl="0">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2pPr>
            <a:lvl3pPr lvl="2" rtl="0">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3pPr>
            <a:lvl4pPr lvl="3" rtl="0">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4pPr>
            <a:lvl5pPr lvl="4" rtl="0">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5pPr>
            <a:lvl6pPr lvl="5" rtl="0">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6pPr>
            <a:lvl7pPr lvl="6" rtl="0">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7pPr>
            <a:lvl8pPr lvl="7" rtl="0">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8pPr>
            <a:lvl9pPr lvl="8" rtl="0">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9pPr>
          </a:lstStyle>
          <a:p>
            <a:endParaRPr/>
          </a:p>
        </p:txBody>
      </p:sp>
      <p:sp>
        <p:nvSpPr>
          <p:cNvPr id="144" name="Shape 144"/>
          <p:cNvSpPr txBox="1">
            <a:spLocks noGrp="1"/>
          </p:cNvSpPr>
          <p:nvPr>
            <p:ph type="title"/>
          </p:nvPr>
        </p:nvSpPr>
        <p:spPr>
          <a:xfrm>
            <a:off x="284906" y="209600"/>
            <a:ext cx="6256575" cy="635400"/>
          </a:xfrm>
          <a:prstGeom prst="rect">
            <a:avLst/>
          </a:prstGeom>
          <a:noFill/>
          <a:ln>
            <a:noFill/>
          </a:ln>
        </p:spPr>
        <p:txBody>
          <a:bodyPr wrap="square" lIns="91425" tIns="91425" rIns="91425" bIns="91425" anchor="t" anchorCtr="0"/>
          <a:lstStyle>
            <a:lvl1pPr lvl="0" rtl="0">
              <a:spcBef>
                <a:spcPts val="0"/>
              </a:spcBef>
              <a:buClr>
                <a:srgbClr val="FFFFFF"/>
              </a:buClr>
              <a:buSzPct val="100000"/>
              <a:buFont typeface="Raleway Light"/>
              <a:buNone/>
              <a:defRPr sz="3200">
                <a:solidFill>
                  <a:srgbClr val="FFFFFF"/>
                </a:solidFill>
                <a:latin typeface="Raleway Light"/>
                <a:ea typeface="Raleway Light"/>
                <a:cs typeface="Raleway Light"/>
                <a:sym typeface="Raleway Light"/>
              </a:defRPr>
            </a:lvl1pPr>
            <a:lvl2pPr lvl="1" rtl="0">
              <a:spcBef>
                <a:spcPts val="0"/>
              </a:spcBef>
              <a:buClr>
                <a:srgbClr val="FFFFFF"/>
              </a:buClr>
              <a:buSzPct val="100000"/>
              <a:buFont typeface="Raleway"/>
              <a:buNone/>
              <a:defRPr sz="3000" b="1">
                <a:solidFill>
                  <a:srgbClr val="FFFFFF"/>
                </a:solidFill>
                <a:latin typeface="Raleway"/>
                <a:ea typeface="Raleway"/>
                <a:cs typeface="Raleway"/>
                <a:sym typeface="Raleway"/>
              </a:defRPr>
            </a:lvl2pPr>
            <a:lvl3pPr lvl="2" rtl="0">
              <a:spcBef>
                <a:spcPts val="0"/>
              </a:spcBef>
              <a:buClr>
                <a:srgbClr val="FFFFFF"/>
              </a:buClr>
              <a:buSzPct val="100000"/>
              <a:buFont typeface="Raleway"/>
              <a:buNone/>
              <a:defRPr sz="3000" b="1">
                <a:solidFill>
                  <a:srgbClr val="FFFFFF"/>
                </a:solidFill>
                <a:latin typeface="Raleway"/>
                <a:ea typeface="Raleway"/>
                <a:cs typeface="Raleway"/>
                <a:sym typeface="Raleway"/>
              </a:defRPr>
            </a:lvl3pPr>
            <a:lvl4pPr lvl="3" rtl="0">
              <a:spcBef>
                <a:spcPts val="0"/>
              </a:spcBef>
              <a:buClr>
                <a:srgbClr val="FFFFFF"/>
              </a:buClr>
              <a:buSzPct val="100000"/>
              <a:buFont typeface="Raleway"/>
              <a:buNone/>
              <a:defRPr sz="3000" b="1">
                <a:solidFill>
                  <a:srgbClr val="FFFFFF"/>
                </a:solidFill>
                <a:latin typeface="Raleway"/>
                <a:ea typeface="Raleway"/>
                <a:cs typeface="Raleway"/>
                <a:sym typeface="Raleway"/>
              </a:defRPr>
            </a:lvl4pPr>
            <a:lvl5pPr lvl="4" rtl="0">
              <a:spcBef>
                <a:spcPts val="0"/>
              </a:spcBef>
              <a:buClr>
                <a:srgbClr val="FFFFFF"/>
              </a:buClr>
              <a:buSzPct val="100000"/>
              <a:buFont typeface="Raleway"/>
              <a:buNone/>
              <a:defRPr sz="3000" b="1">
                <a:solidFill>
                  <a:srgbClr val="FFFFFF"/>
                </a:solidFill>
                <a:latin typeface="Raleway"/>
                <a:ea typeface="Raleway"/>
                <a:cs typeface="Raleway"/>
                <a:sym typeface="Raleway"/>
              </a:defRPr>
            </a:lvl5pPr>
            <a:lvl6pPr lvl="5" rtl="0">
              <a:spcBef>
                <a:spcPts val="0"/>
              </a:spcBef>
              <a:buClr>
                <a:srgbClr val="FFFFFF"/>
              </a:buClr>
              <a:buSzPct val="100000"/>
              <a:buFont typeface="Raleway"/>
              <a:buNone/>
              <a:defRPr sz="3000" b="1">
                <a:solidFill>
                  <a:srgbClr val="FFFFFF"/>
                </a:solidFill>
                <a:latin typeface="Raleway"/>
                <a:ea typeface="Raleway"/>
                <a:cs typeface="Raleway"/>
                <a:sym typeface="Raleway"/>
              </a:defRPr>
            </a:lvl6pPr>
            <a:lvl7pPr lvl="6" rtl="0">
              <a:spcBef>
                <a:spcPts val="0"/>
              </a:spcBef>
              <a:buClr>
                <a:srgbClr val="FFFFFF"/>
              </a:buClr>
              <a:buSzPct val="100000"/>
              <a:buFont typeface="Raleway"/>
              <a:buNone/>
              <a:defRPr sz="3000" b="1">
                <a:solidFill>
                  <a:srgbClr val="FFFFFF"/>
                </a:solidFill>
                <a:latin typeface="Raleway"/>
                <a:ea typeface="Raleway"/>
                <a:cs typeface="Raleway"/>
                <a:sym typeface="Raleway"/>
              </a:defRPr>
            </a:lvl7pPr>
            <a:lvl8pPr lvl="7" rtl="0">
              <a:spcBef>
                <a:spcPts val="0"/>
              </a:spcBef>
              <a:buClr>
                <a:srgbClr val="FFFFFF"/>
              </a:buClr>
              <a:buSzPct val="100000"/>
              <a:buFont typeface="Raleway"/>
              <a:buNone/>
              <a:defRPr sz="3000" b="1">
                <a:solidFill>
                  <a:srgbClr val="FFFFFF"/>
                </a:solidFill>
                <a:latin typeface="Raleway"/>
                <a:ea typeface="Raleway"/>
                <a:cs typeface="Raleway"/>
                <a:sym typeface="Raleway"/>
              </a:defRPr>
            </a:lvl8pPr>
            <a:lvl9pPr lvl="8" rtl="0">
              <a:spcBef>
                <a:spcPts val="0"/>
              </a:spcBef>
              <a:buClr>
                <a:srgbClr val="FFFFFF"/>
              </a:buClr>
              <a:buSzPct val="100000"/>
              <a:buFont typeface="Raleway"/>
              <a:buNone/>
              <a:defRPr sz="3000" b="1">
                <a:solidFill>
                  <a:srgbClr val="FFFFFF"/>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xmlns="" val="372069820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372666" y="1200151"/>
            <a:ext cx="6142434"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Footer Placeholder 4"/>
          <p:cNvSpPr>
            <a:spLocks noGrp="1"/>
          </p:cNvSpPr>
          <p:nvPr>
            <p:ph type="ftr" sz="quarter" idx="3"/>
          </p:nvPr>
        </p:nvSpPr>
        <p:spPr>
          <a:xfrm>
            <a:off x="435969" y="4888868"/>
            <a:ext cx="5153271" cy="183487"/>
          </a:xfrm>
          <a:prstGeom prst="rect">
            <a:avLst/>
          </a:prstGeom>
        </p:spPr>
        <p:txBody>
          <a:bodyPr anchor="t"/>
          <a:lstStyle>
            <a:lvl1pPr algn="l">
              <a:defRPr sz="600">
                <a:solidFill>
                  <a:srgbClr val="999999"/>
                </a:solidFill>
                <a:latin typeface="Open Sans" panose="020B0606030504020204" pitchFamily="34" charset="0"/>
                <a:ea typeface="Open Sans" panose="020B0606030504020204" pitchFamily="34" charset="0"/>
                <a:cs typeface="Open Sans" panose="020B0606030504020204" pitchFamily="34" charset="0"/>
              </a:defRPr>
            </a:lvl1pPr>
          </a:lstStyle>
          <a:p>
            <a:endParaRPr lang="en-CA" dirty="0"/>
          </a:p>
        </p:txBody>
      </p:sp>
      <p:sp>
        <p:nvSpPr>
          <p:cNvPr id="12" name="Slide Number Placeholder 5"/>
          <p:cNvSpPr>
            <a:spLocks noGrp="1"/>
          </p:cNvSpPr>
          <p:nvPr>
            <p:ph type="sldNum" sz="quarter" idx="4"/>
          </p:nvPr>
        </p:nvSpPr>
        <p:spPr>
          <a:xfrm>
            <a:off x="-1" y="4888868"/>
            <a:ext cx="361966" cy="183487"/>
          </a:xfrm>
          <a:prstGeom prst="rect">
            <a:avLst/>
          </a:prstGeom>
        </p:spPr>
        <p:txBody>
          <a:bodyPr anchor="t"/>
          <a:lstStyle>
            <a:lvl1pPr algn="ctr">
              <a:defRPr sz="600">
                <a:solidFill>
                  <a:srgbClr val="666666"/>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A16BDFAF-5CF3-4F59-BC7A-8F4024290363}" type="slidenum">
              <a:rPr lang="en-CA" smtClean="0"/>
              <a:pPr/>
              <a:t>‹#›</a:t>
            </a:fld>
            <a:endParaRPr lang="en-CA" dirty="0"/>
          </a:p>
        </p:txBody>
      </p:sp>
    </p:spTree>
    <p:extLst>
      <p:ext uri="{BB962C8B-B14F-4D97-AF65-F5344CB8AC3E}">
        <p14:creationId xmlns:p14="http://schemas.microsoft.com/office/powerpoint/2010/main" xmlns="" val="2143158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2B5EA"/>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92200" y="1449600"/>
            <a:ext cx="6256575" cy="31485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rgbClr val="FFFFFF"/>
              </a:buClr>
              <a:buFont typeface="Raleway"/>
              <a:buChar char="●"/>
              <a:defRPr>
                <a:solidFill>
                  <a:srgbClr val="FFFFFF"/>
                </a:solidFill>
                <a:latin typeface="Raleway"/>
                <a:ea typeface="Raleway"/>
                <a:cs typeface="Raleway"/>
                <a:sym typeface="Raleway"/>
              </a:defRPr>
            </a:lvl1pPr>
            <a:lvl2pPr lvl="1">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2pPr>
            <a:lvl3pPr lvl="2">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3pPr>
            <a:lvl4pPr lvl="3">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4pPr>
            <a:lvl5pPr lvl="4">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5pPr>
            <a:lvl6pPr lvl="5">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6pPr>
            <a:lvl7pPr lvl="6">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7pPr>
            <a:lvl8pPr lvl="7">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8pPr>
            <a:lvl9pPr lvl="8">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9pPr>
          </a:lstStyle>
          <a:p>
            <a:endParaRPr/>
          </a:p>
        </p:txBody>
      </p:sp>
      <p:sp>
        <p:nvSpPr>
          <p:cNvPr id="7" name="Shape 7"/>
          <p:cNvSpPr txBox="1">
            <a:spLocks noGrp="1"/>
          </p:cNvSpPr>
          <p:nvPr>
            <p:ph type="title"/>
          </p:nvPr>
        </p:nvSpPr>
        <p:spPr>
          <a:xfrm>
            <a:off x="284906" y="209600"/>
            <a:ext cx="6256575" cy="635400"/>
          </a:xfrm>
          <a:prstGeom prst="rect">
            <a:avLst/>
          </a:prstGeom>
          <a:noFill/>
          <a:ln>
            <a:noFill/>
          </a:ln>
        </p:spPr>
        <p:txBody>
          <a:bodyPr wrap="square" lIns="91425" tIns="91425" rIns="91425" bIns="91425" anchor="t" anchorCtr="0"/>
          <a:lstStyle>
            <a:lvl1pPr lvl="0" rtl="0">
              <a:spcBef>
                <a:spcPts val="0"/>
              </a:spcBef>
              <a:buClr>
                <a:srgbClr val="FFFFFF"/>
              </a:buClr>
              <a:buSzPct val="100000"/>
              <a:buFont typeface="Raleway Light"/>
              <a:buNone/>
              <a:defRPr sz="3200">
                <a:solidFill>
                  <a:srgbClr val="FFFFFF"/>
                </a:solidFill>
                <a:latin typeface="Raleway Light"/>
                <a:ea typeface="Raleway Light"/>
                <a:cs typeface="Raleway Light"/>
                <a:sym typeface="Raleway Light"/>
              </a:defRPr>
            </a:lvl1pPr>
            <a:lvl2pPr lvl="1" rtl="0">
              <a:spcBef>
                <a:spcPts val="0"/>
              </a:spcBef>
              <a:buClr>
                <a:srgbClr val="FFFFFF"/>
              </a:buClr>
              <a:buSzPct val="100000"/>
              <a:buFont typeface="Raleway"/>
              <a:buNone/>
              <a:defRPr sz="3000" b="1">
                <a:solidFill>
                  <a:srgbClr val="FFFFFF"/>
                </a:solidFill>
                <a:latin typeface="Raleway"/>
                <a:ea typeface="Raleway"/>
                <a:cs typeface="Raleway"/>
                <a:sym typeface="Raleway"/>
              </a:defRPr>
            </a:lvl2pPr>
            <a:lvl3pPr lvl="2" rtl="0">
              <a:spcBef>
                <a:spcPts val="0"/>
              </a:spcBef>
              <a:buClr>
                <a:srgbClr val="FFFFFF"/>
              </a:buClr>
              <a:buSzPct val="100000"/>
              <a:buFont typeface="Raleway"/>
              <a:buNone/>
              <a:defRPr sz="3000" b="1">
                <a:solidFill>
                  <a:srgbClr val="FFFFFF"/>
                </a:solidFill>
                <a:latin typeface="Raleway"/>
                <a:ea typeface="Raleway"/>
                <a:cs typeface="Raleway"/>
                <a:sym typeface="Raleway"/>
              </a:defRPr>
            </a:lvl3pPr>
            <a:lvl4pPr lvl="3" rtl="0">
              <a:spcBef>
                <a:spcPts val="0"/>
              </a:spcBef>
              <a:buClr>
                <a:srgbClr val="FFFFFF"/>
              </a:buClr>
              <a:buSzPct val="100000"/>
              <a:buFont typeface="Raleway"/>
              <a:buNone/>
              <a:defRPr sz="3000" b="1">
                <a:solidFill>
                  <a:srgbClr val="FFFFFF"/>
                </a:solidFill>
                <a:latin typeface="Raleway"/>
                <a:ea typeface="Raleway"/>
                <a:cs typeface="Raleway"/>
                <a:sym typeface="Raleway"/>
              </a:defRPr>
            </a:lvl4pPr>
            <a:lvl5pPr lvl="4" rtl="0">
              <a:spcBef>
                <a:spcPts val="0"/>
              </a:spcBef>
              <a:buClr>
                <a:srgbClr val="FFFFFF"/>
              </a:buClr>
              <a:buSzPct val="100000"/>
              <a:buFont typeface="Raleway"/>
              <a:buNone/>
              <a:defRPr sz="3000" b="1">
                <a:solidFill>
                  <a:srgbClr val="FFFFFF"/>
                </a:solidFill>
                <a:latin typeface="Raleway"/>
                <a:ea typeface="Raleway"/>
                <a:cs typeface="Raleway"/>
                <a:sym typeface="Raleway"/>
              </a:defRPr>
            </a:lvl5pPr>
            <a:lvl6pPr lvl="5" rtl="0">
              <a:spcBef>
                <a:spcPts val="0"/>
              </a:spcBef>
              <a:buClr>
                <a:srgbClr val="FFFFFF"/>
              </a:buClr>
              <a:buSzPct val="100000"/>
              <a:buFont typeface="Raleway"/>
              <a:buNone/>
              <a:defRPr sz="3000" b="1">
                <a:solidFill>
                  <a:srgbClr val="FFFFFF"/>
                </a:solidFill>
                <a:latin typeface="Raleway"/>
                <a:ea typeface="Raleway"/>
                <a:cs typeface="Raleway"/>
                <a:sym typeface="Raleway"/>
              </a:defRPr>
            </a:lvl6pPr>
            <a:lvl7pPr lvl="6" rtl="0">
              <a:spcBef>
                <a:spcPts val="0"/>
              </a:spcBef>
              <a:buClr>
                <a:srgbClr val="FFFFFF"/>
              </a:buClr>
              <a:buSzPct val="100000"/>
              <a:buFont typeface="Raleway"/>
              <a:buNone/>
              <a:defRPr sz="3000" b="1">
                <a:solidFill>
                  <a:srgbClr val="FFFFFF"/>
                </a:solidFill>
                <a:latin typeface="Raleway"/>
                <a:ea typeface="Raleway"/>
                <a:cs typeface="Raleway"/>
                <a:sym typeface="Raleway"/>
              </a:defRPr>
            </a:lvl7pPr>
            <a:lvl8pPr lvl="7" rtl="0">
              <a:spcBef>
                <a:spcPts val="0"/>
              </a:spcBef>
              <a:buClr>
                <a:srgbClr val="FFFFFF"/>
              </a:buClr>
              <a:buSzPct val="100000"/>
              <a:buFont typeface="Raleway"/>
              <a:buNone/>
              <a:defRPr sz="3000" b="1">
                <a:solidFill>
                  <a:srgbClr val="FFFFFF"/>
                </a:solidFill>
                <a:latin typeface="Raleway"/>
                <a:ea typeface="Raleway"/>
                <a:cs typeface="Raleway"/>
                <a:sym typeface="Raleway"/>
              </a:defRPr>
            </a:lvl8pPr>
            <a:lvl9pPr lvl="8" rtl="0">
              <a:spcBef>
                <a:spcPts val="0"/>
              </a:spcBef>
              <a:buClr>
                <a:srgbClr val="FFFFFF"/>
              </a:buClr>
              <a:buSzPct val="100000"/>
              <a:buFont typeface="Raleway"/>
              <a:buNone/>
              <a:defRPr sz="3000" b="1">
                <a:solidFill>
                  <a:srgbClr val="FFFFFF"/>
                </a:solidFill>
                <a:latin typeface="Raleway"/>
                <a:ea typeface="Raleway"/>
                <a:cs typeface="Raleway"/>
                <a:sym typeface="Raleway"/>
              </a:defRPr>
            </a:lvl9pPr>
          </a:lstStyle>
          <a:p>
            <a:endParaRPr/>
          </a:p>
        </p:txBody>
      </p:sp>
      <p:pic>
        <p:nvPicPr>
          <p:cNvPr id="4" name="Shape 19" descr="CS_reverse.png"/>
          <p:cNvPicPr preferRelativeResize="0"/>
          <p:nvPr userDrawn="1"/>
        </p:nvPicPr>
        <p:blipFill>
          <a:blip r:embed="rId18">
            <a:alphaModFix/>
          </a:blip>
          <a:stretch>
            <a:fillRect/>
          </a:stretch>
        </p:blipFill>
        <p:spPr>
          <a:xfrm>
            <a:off x="6215438" y="4782001"/>
            <a:ext cx="566419" cy="225325"/>
          </a:xfrm>
          <a:prstGeom prst="rect">
            <a:avLst/>
          </a:prstGeom>
          <a:noFill/>
          <a:ln>
            <a:noFill/>
          </a:ln>
        </p:spPr>
      </p:pic>
    </p:spTree>
    <p:extLst>
      <p:ext uri="{BB962C8B-B14F-4D97-AF65-F5344CB8AC3E}">
        <p14:creationId xmlns:p14="http://schemas.microsoft.com/office/powerpoint/2010/main" xmlns="" val="3748805738"/>
      </p:ext>
    </p:extLst>
  </p:cSld>
  <p:clrMap bg1="lt1" tx1="dk1" bg2="dk2" tx2="lt2" accent1="accent1" accent2="accent2" accent3="accent3" accent4="accent4" accent5="accent5" accent6="accent6" hlink="hlink" folHlink="folHlink"/>
  <p:sldLayoutIdLst>
    <p:sldLayoutId id="2147483697"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2B5EA"/>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92200" y="1449600"/>
            <a:ext cx="6256575" cy="31485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rgbClr val="FFFFFF"/>
              </a:buClr>
              <a:buFont typeface="Raleway"/>
              <a:buChar char="●"/>
              <a:defRPr>
                <a:solidFill>
                  <a:srgbClr val="FFFFFF"/>
                </a:solidFill>
                <a:latin typeface="Raleway"/>
                <a:ea typeface="Raleway"/>
                <a:cs typeface="Raleway"/>
                <a:sym typeface="Raleway"/>
              </a:defRPr>
            </a:lvl1pPr>
            <a:lvl2pPr lvl="1">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2pPr>
            <a:lvl3pPr lvl="2">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3pPr>
            <a:lvl4pPr lvl="3">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4pPr>
            <a:lvl5pPr lvl="4">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5pPr>
            <a:lvl6pPr lvl="5">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6pPr>
            <a:lvl7pPr lvl="6">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7pPr>
            <a:lvl8pPr lvl="7">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8pPr>
            <a:lvl9pPr lvl="8">
              <a:lnSpc>
                <a:spcPct val="115000"/>
              </a:lnSpc>
              <a:spcBef>
                <a:spcPts val="0"/>
              </a:spcBef>
              <a:spcAft>
                <a:spcPts val="1600"/>
              </a:spcAft>
              <a:buClr>
                <a:srgbClr val="FFFFFF"/>
              </a:buClr>
              <a:buSzPct val="100000"/>
              <a:buFont typeface="Raleway"/>
              <a:buChar char="■"/>
              <a:defRPr sz="1200">
                <a:solidFill>
                  <a:srgbClr val="FFFFFF"/>
                </a:solidFill>
                <a:latin typeface="Raleway"/>
                <a:ea typeface="Raleway"/>
                <a:cs typeface="Raleway"/>
                <a:sym typeface="Raleway"/>
              </a:defRPr>
            </a:lvl9pPr>
          </a:lstStyle>
          <a:p>
            <a:endParaRPr/>
          </a:p>
        </p:txBody>
      </p:sp>
      <p:sp>
        <p:nvSpPr>
          <p:cNvPr id="7" name="Shape 7"/>
          <p:cNvSpPr txBox="1">
            <a:spLocks noGrp="1"/>
          </p:cNvSpPr>
          <p:nvPr>
            <p:ph type="title"/>
          </p:nvPr>
        </p:nvSpPr>
        <p:spPr>
          <a:xfrm>
            <a:off x="284906" y="209600"/>
            <a:ext cx="6256575" cy="635400"/>
          </a:xfrm>
          <a:prstGeom prst="rect">
            <a:avLst/>
          </a:prstGeom>
          <a:noFill/>
          <a:ln>
            <a:noFill/>
          </a:ln>
        </p:spPr>
        <p:txBody>
          <a:bodyPr wrap="square" lIns="91425" tIns="91425" rIns="91425" bIns="91425" anchor="t" anchorCtr="0"/>
          <a:lstStyle>
            <a:lvl1pPr lvl="0" rtl="0">
              <a:spcBef>
                <a:spcPts val="0"/>
              </a:spcBef>
              <a:buClr>
                <a:srgbClr val="FFFFFF"/>
              </a:buClr>
              <a:buSzPct val="100000"/>
              <a:buFont typeface="Raleway Light"/>
              <a:buNone/>
              <a:defRPr sz="3200">
                <a:solidFill>
                  <a:srgbClr val="FFFFFF"/>
                </a:solidFill>
                <a:latin typeface="Raleway Light"/>
                <a:ea typeface="Raleway Light"/>
                <a:cs typeface="Raleway Light"/>
                <a:sym typeface="Raleway Light"/>
              </a:defRPr>
            </a:lvl1pPr>
            <a:lvl2pPr lvl="1" rtl="0">
              <a:spcBef>
                <a:spcPts val="0"/>
              </a:spcBef>
              <a:buClr>
                <a:srgbClr val="FFFFFF"/>
              </a:buClr>
              <a:buSzPct val="100000"/>
              <a:buFont typeface="Raleway"/>
              <a:buNone/>
              <a:defRPr sz="3000" b="1">
                <a:solidFill>
                  <a:srgbClr val="FFFFFF"/>
                </a:solidFill>
                <a:latin typeface="Raleway"/>
                <a:ea typeface="Raleway"/>
                <a:cs typeface="Raleway"/>
                <a:sym typeface="Raleway"/>
              </a:defRPr>
            </a:lvl2pPr>
            <a:lvl3pPr lvl="2" rtl="0">
              <a:spcBef>
                <a:spcPts val="0"/>
              </a:spcBef>
              <a:buClr>
                <a:srgbClr val="FFFFFF"/>
              </a:buClr>
              <a:buSzPct val="100000"/>
              <a:buFont typeface="Raleway"/>
              <a:buNone/>
              <a:defRPr sz="3000" b="1">
                <a:solidFill>
                  <a:srgbClr val="FFFFFF"/>
                </a:solidFill>
                <a:latin typeface="Raleway"/>
                <a:ea typeface="Raleway"/>
                <a:cs typeface="Raleway"/>
                <a:sym typeface="Raleway"/>
              </a:defRPr>
            </a:lvl3pPr>
            <a:lvl4pPr lvl="3" rtl="0">
              <a:spcBef>
                <a:spcPts val="0"/>
              </a:spcBef>
              <a:buClr>
                <a:srgbClr val="FFFFFF"/>
              </a:buClr>
              <a:buSzPct val="100000"/>
              <a:buFont typeface="Raleway"/>
              <a:buNone/>
              <a:defRPr sz="3000" b="1">
                <a:solidFill>
                  <a:srgbClr val="FFFFFF"/>
                </a:solidFill>
                <a:latin typeface="Raleway"/>
                <a:ea typeface="Raleway"/>
                <a:cs typeface="Raleway"/>
                <a:sym typeface="Raleway"/>
              </a:defRPr>
            </a:lvl4pPr>
            <a:lvl5pPr lvl="4" rtl="0">
              <a:spcBef>
                <a:spcPts val="0"/>
              </a:spcBef>
              <a:buClr>
                <a:srgbClr val="FFFFFF"/>
              </a:buClr>
              <a:buSzPct val="100000"/>
              <a:buFont typeface="Raleway"/>
              <a:buNone/>
              <a:defRPr sz="3000" b="1">
                <a:solidFill>
                  <a:srgbClr val="FFFFFF"/>
                </a:solidFill>
                <a:latin typeface="Raleway"/>
                <a:ea typeface="Raleway"/>
                <a:cs typeface="Raleway"/>
                <a:sym typeface="Raleway"/>
              </a:defRPr>
            </a:lvl5pPr>
            <a:lvl6pPr lvl="5" rtl="0">
              <a:spcBef>
                <a:spcPts val="0"/>
              </a:spcBef>
              <a:buClr>
                <a:srgbClr val="FFFFFF"/>
              </a:buClr>
              <a:buSzPct val="100000"/>
              <a:buFont typeface="Raleway"/>
              <a:buNone/>
              <a:defRPr sz="3000" b="1">
                <a:solidFill>
                  <a:srgbClr val="FFFFFF"/>
                </a:solidFill>
                <a:latin typeface="Raleway"/>
                <a:ea typeface="Raleway"/>
                <a:cs typeface="Raleway"/>
                <a:sym typeface="Raleway"/>
              </a:defRPr>
            </a:lvl6pPr>
            <a:lvl7pPr lvl="6" rtl="0">
              <a:spcBef>
                <a:spcPts val="0"/>
              </a:spcBef>
              <a:buClr>
                <a:srgbClr val="FFFFFF"/>
              </a:buClr>
              <a:buSzPct val="100000"/>
              <a:buFont typeface="Raleway"/>
              <a:buNone/>
              <a:defRPr sz="3000" b="1">
                <a:solidFill>
                  <a:srgbClr val="FFFFFF"/>
                </a:solidFill>
                <a:latin typeface="Raleway"/>
                <a:ea typeface="Raleway"/>
                <a:cs typeface="Raleway"/>
                <a:sym typeface="Raleway"/>
              </a:defRPr>
            </a:lvl7pPr>
            <a:lvl8pPr lvl="7" rtl="0">
              <a:spcBef>
                <a:spcPts val="0"/>
              </a:spcBef>
              <a:buClr>
                <a:srgbClr val="FFFFFF"/>
              </a:buClr>
              <a:buSzPct val="100000"/>
              <a:buFont typeface="Raleway"/>
              <a:buNone/>
              <a:defRPr sz="3000" b="1">
                <a:solidFill>
                  <a:srgbClr val="FFFFFF"/>
                </a:solidFill>
                <a:latin typeface="Raleway"/>
                <a:ea typeface="Raleway"/>
                <a:cs typeface="Raleway"/>
                <a:sym typeface="Raleway"/>
              </a:defRPr>
            </a:lvl8pPr>
            <a:lvl9pPr lvl="8" rtl="0">
              <a:spcBef>
                <a:spcPts val="0"/>
              </a:spcBef>
              <a:buClr>
                <a:srgbClr val="FFFFFF"/>
              </a:buClr>
              <a:buSzPct val="100000"/>
              <a:buFont typeface="Raleway"/>
              <a:buNone/>
              <a:defRPr sz="3000" b="1">
                <a:solidFill>
                  <a:srgbClr val="FFFFFF"/>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xmlns="" val="2917541490"/>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92201" y="1449601"/>
            <a:ext cx="6256574" cy="3148499"/>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rgbClr val="12B5EA"/>
              </a:buClr>
              <a:buFont typeface="Raleway"/>
              <a:buChar char="●"/>
              <a:defRPr>
                <a:solidFill>
                  <a:srgbClr val="12B5EA"/>
                </a:solidFill>
                <a:latin typeface="Raleway"/>
                <a:ea typeface="Raleway"/>
                <a:cs typeface="Raleway"/>
                <a:sym typeface="Raleway"/>
              </a:defRPr>
            </a:lvl1pPr>
            <a:lvl2pPr lvl="1">
              <a:lnSpc>
                <a:spcPct val="115000"/>
              </a:lnSpc>
              <a:spcBef>
                <a:spcPts val="0"/>
              </a:spcBef>
              <a:spcAft>
                <a:spcPts val="1600"/>
              </a:spcAft>
              <a:buClr>
                <a:srgbClr val="12B5EA"/>
              </a:buClr>
              <a:buSzPct val="100000"/>
              <a:buFont typeface="Raleway"/>
              <a:buChar char="○"/>
              <a:defRPr sz="1200">
                <a:solidFill>
                  <a:srgbClr val="12B5EA"/>
                </a:solidFill>
                <a:latin typeface="Raleway"/>
                <a:ea typeface="Raleway"/>
                <a:cs typeface="Raleway"/>
                <a:sym typeface="Raleway"/>
              </a:defRPr>
            </a:lvl2pPr>
            <a:lvl3pPr lvl="2">
              <a:lnSpc>
                <a:spcPct val="115000"/>
              </a:lnSpc>
              <a:spcBef>
                <a:spcPts val="0"/>
              </a:spcBef>
              <a:spcAft>
                <a:spcPts val="1600"/>
              </a:spcAft>
              <a:buClr>
                <a:srgbClr val="12B5EA"/>
              </a:buClr>
              <a:buSzPct val="100000"/>
              <a:buFont typeface="Raleway"/>
              <a:buChar char="■"/>
              <a:defRPr sz="1200">
                <a:solidFill>
                  <a:srgbClr val="12B5EA"/>
                </a:solidFill>
                <a:latin typeface="Raleway"/>
                <a:ea typeface="Raleway"/>
                <a:cs typeface="Raleway"/>
                <a:sym typeface="Raleway"/>
              </a:defRPr>
            </a:lvl3pPr>
            <a:lvl4pPr lvl="3">
              <a:lnSpc>
                <a:spcPct val="115000"/>
              </a:lnSpc>
              <a:spcBef>
                <a:spcPts val="0"/>
              </a:spcBef>
              <a:spcAft>
                <a:spcPts val="1600"/>
              </a:spcAft>
              <a:buClr>
                <a:srgbClr val="12B5EA"/>
              </a:buClr>
              <a:buSzPct val="100000"/>
              <a:buFont typeface="Raleway"/>
              <a:buChar char="●"/>
              <a:defRPr sz="1200">
                <a:solidFill>
                  <a:srgbClr val="12B5EA"/>
                </a:solidFill>
                <a:latin typeface="Raleway"/>
                <a:ea typeface="Raleway"/>
                <a:cs typeface="Raleway"/>
                <a:sym typeface="Raleway"/>
              </a:defRPr>
            </a:lvl4pPr>
            <a:lvl5pPr lvl="4">
              <a:lnSpc>
                <a:spcPct val="115000"/>
              </a:lnSpc>
              <a:spcBef>
                <a:spcPts val="0"/>
              </a:spcBef>
              <a:spcAft>
                <a:spcPts val="1600"/>
              </a:spcAft>
              <a:buClr>
                <a:srgbClr val="12B5EA"/>
              </a:buClr>
              <a:buSzPct val="100000"/>
              <a:buFont typeface="Raleway"/>
              <a:buChar char="○"/>
              <a:defRPr sz="1200">
                <a:solidFill>
                  <a:srgbClr val="12B5EA"/>
                </a:solidFill>
                <a:latin typeface="Raleway"/>
                <a:ea typeface="Raleway"/>
                <a:cs typeface="Raleway"/>
                <a:sym typeface="Raleway"/>
              </a:defRPr>
            </a:lvl5pPr>
            <a:lvl6pPr lvl="5">
              <a:lnSpc>
                <a:spcPct val="115000"/>
              </a:lnSpc>
              <a:spcBef>
                <a:spcPts val="0"/>
              </a:spcBef>
              <a:spcAft>
                <a:spcPts val="1600"/>
              </a:spcAft>
              <a:buClr>
                <a:srgbClr val="12B5EA"/>
              </a:buClr>
              <a:buSzPct val="100000"/>
              <a:buFont typeface="Raleway"/>
              <a:buChar char="■"/>
              <a:defRPr sz="1200">
                <a:solidFill>
                  <a:srgbClr val="12B5EA"/>
                </a:solidFill>
                <a:latin typeface="Raleway"/>
                <a:ea typeface="Raleway"/>
                <a:cs typeface="Raleway"/>
                <a:sym typeface="Raleway"/>
              </a:defRPr>
            </a:lvl6pPr>
            <a:lvl7pPr lvl="6">
              <a:lnSpc>
                <a:spcPct val="115000"/>
              </a:lnSpc>
              <a:spcBef>
                <a:spcPts val="0"/>
              </a:spcBef>
              <a:spcAft>
                <a:spcPts val="1600"/>
              </a:spcAft>
              <a:buClr>
                <a:srgbClr val="12B5EA"/>
              </a:buClr>
              <a:buSzPct val="100000"/>
              <a:buFont typeface="Raleway"/>
              <a:buChar char="●"/>
              <a:defRPr sz="1200">
                <a:solidFill>
                  <a:srgbClr val="12B5EA"/>
                </a:solidFill>
                <a:latin typeface="Raleway"/>
                <a:ea typeface="Raleway"/>
                <a:cs typeface="Raleway"/>
                <a:sym typeface="Raleway"/>
              </a:defRPr>
            </a:lvl7pPr>
            <a:lvl8pPr lvl="7">
              <a:lnSpc>
                <a:spcPct val="115000"/>
              </a:lnSpc>
              <a:spcBef>
                <a:spcPts val="0"/>
              </a:spcBef>
              <a:spcAft>
                <a:spcPts val="1600"/>
              </a:spcAft>
              <a:buClr>
                <a:srgbClr val="12B5EA"/>
              </a:buClr>
              <a:buSzPct val="100000"/>
              <a:buFont typeface="Raleway"/>
              <a:buChar char="○"/>
              <a:defRPr sz="1200">
                <a:solidFill>
                  <a:srgbClr val="12B5EA"/>
                </a:solidFill>
                <a:latin typeface="Raleway"/>
                <a:ea typeface="Raleway"/>
                <a:cs typeface="Raleway"/>
                <a:sym typeface="Raleway"/>
              </a:defRPr>
            </a:lvl8pPr>
            <a:lvl9pPr lvl="8">
              <a:lnSpc>
                <a:spcPct val="115000"/>
              </a:lnSpc>
              <a:spcBef>
                <a:spcPts val="0"/>
              </a:spcBef>
              <a:spcAft>
                <a:spcPts val="1600"/>
              </a:spcAft>
              <a:buClr>
                <a:srgbClr val="12B5EA"/>
              </a:buClr>
              <a:buSzPct val="100000"/>
              <a:buFont typeface="Raleway"/>
              <a:buChar char="■"/>
              <a:defRPr sz="1200">
                <a:solidFill>
                  <a:srgbClr val="12B5EA"/>
                </a:solidFill>
                <a:latin typeface="Raleway"/>
                <a:ea typeface="Raleway"/>
                <a:cs typeface="Raleway"/>
                <a:sym typeface="Raleway"/>
              </a:defRPr>
            </a:lvl9pPr>
          </a:lstStyle>
          <a:p>
            <a:endParaRPr/>
          </a:p>
        </p:txBody>
      </p:sp>
      <p:sp>
        <p:nvSpPr>
          <p:cNvPr id="7" name="Shape 7"/>
          <p:cNvSpPr txBox="1">
            <a:spLocks noGrp="1"/>
          </p:cNvSpPr>
          <p:nvPr>
            <p:ph type="title"/>
          </p:nvPr>
        </p:nvSpPr>
        <p:spPr>
          <a:xfrm>
            <a:off x="284907" y="285801"/>
            <a:ext cx="6256574" cy="635399"/>
          </a:xfrm>
          <a:prstGeom prst="rect">
            <a:avLst/>
          </a:prstGeom>
          <a:noFill/>
          <a:ln>
            <a:noFill/>
          </a:ln>
        </p:spPr>
        <p:txBody>
          <a:bodyPr wrap="square" lIns="91425" tIns="91425" rIns="91425" bIns="91425" anchor="t" anchorCtr="0"/>
          <a:lstStyle>
            <a:lvl1pPr lvl="0" rtl="0">
              <a:spcBef>
                <a:spcPts val="0"/>
              </a:spcBef>
              <a:buClr>
                <a:srgbClr val="FF6F0C"/>
              </a:buClr>
              <a:buSzPct val="100000"/>
              <a:buFont typeface="Raleway"/>
              <a:buNone/>
              <a:defRPr sz="2800" b="1">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xmlns="" val="1564506261"/>
      </p:ext>
    </p:extLst>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02295" y="234404"/>
            <a:ext cx="5853410" cy="113853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502295" y="1372940"/>
            <a:ext cx="5853410" cy="331514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3328487" y="4878958"/>
            <a:ext cx="250068" cy="248658"/>
          </a:xfrm>
          <a:prstGeom prst="rect">
            <a:avLst/>
          </a:prstGeom>
          <a:ln w="12700">
            <a:miter lim="400000"/>
          </a:ln>
        </p:spPr>
        <p:txBody>
          <a:bodyPr wrap="none" lIns="50800" tIns="50800" rIns="50800" bIns="50800">
            <a:spAutoFit/>
          </a:bodyPr>
          <a:lstStyle>
            <a:lvl1pPr>
              <a:defRPr sz="949"/>
            </a:lvl1pPr>
          </a:lstStyle>
          <a:p>
            <a:fld id="{86CB4B4D-7CA3-9044-876B-883B54F8677D}" type="slidenum">
              <a:rPr/>
              <a:pPr/>
              <a:t>‹#›</a:t>
            </a:fld>
            <a:endParaRPr/>
          </a:p>
        </p:txBody>
      </p:sp>
    </p:spTree>
    <p:extLst>
      <p:ext uri="{BB962C8B-B14F-4D97-AF65-F5344CB8AC3E}">
        <p14:creationId xmlns:p14="http://schemas.microsoft.com/office/powerpoint/2010/main" xmlns="" val="325443323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 id="2147483786" r:id="rId38"/>
    <p:sldLayoutId id="2147483787" r:id="rId39"/>
  </p:sldLayoutIdLst>
  <p:transition spd="med"/>
  <p:txStyles>
    <p:titleStyle>
      <a:lvl1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308049" rtl="0" latinLnBrk="0">
        <a:lnSpc>
          <a:spcPct val="100000"/>
        </a:lnSpc>
        <a:spcBef>
          <a:spcPts val="0"/>
        </a:spcBef>
        <a:spcAft>
          <a:spcPts val="0"/>
        </a:spcAft>
        <a:buClrTx/>
        <a:buSzTx/>
        <a:buFontTx/>
        <a:buNone/>
        <a:tabLst/>
        <a:defRPr sz="4218"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234385"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Helvetica Light"/>
          <a:ea typeface="Helvetica Light"/>
          <a:cs typeface="Helvetica Light"/>
          <a:sym typeface="Helvetica Light"/>
        </a:defRPr>
      </a:lvl1pPr>
      <a:lvl2pPr marL="468770"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Helvetica Light"/>
          <a:ea typeface="Helvetica Light"/>
          <a:cs typeface="Helvetica Light"/>
          <a:sym typeface="Helvetica Light"/>
        </a:defRPr>
      </a:lvl2pPr>
      <a:lvl3pPr marL="703155"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Helvetica Light"/>
          <a:ea typeface="Helvetica Light"/>
          <a:cs typeface="Helvetica Light"/>
          <a:sym typeface="Helvetica Light"/>
        </a:defRPr>
      </a:lvl3pPr>
      <a:lvl4pPr marL="937539"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Helvetica Light"/>
          <a:ea typeface="Helvetica Light"/>
          <a:cs typeface="Helvetica Light"/>
          <a:sym typeface="Helvetica Light"/>
        </a:defRPr>
      </a:lvl4pPr>
      <a:lvl5pPr marL="1171924"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Helvetica Light"/>
          <a:ea typeface="Helvetica Light"/>
          <a:cs typeface="Helvetica Light"/>
          <a:sym typeface="Helvetica Light"/>
        </a:defRPr>
      </a:lvl5pPr>
      <a:lvl6pPr marL="1406309"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Helvetica Light"/>
          <a:ea typeface="Helvetica Light"/>
          <a:cs typeface="Helvetica Light"/>
          <a:sym typeface="Helvetica Light"/>
        </a:defRPr>
      </a:lvl6pPr>
      <a:lvl7pPr marL="1640694"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Helvetica Light"/>
          <a:ea typeface="Helvetica Light"/>
          <a:cs typeface="Helvetica Light"/>
          <a:sym typeface="Helvetica Light"/>
        </a:defRPr>
      </a:lvl7pPr>
      <a:lvl8pPr marL="1875079"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Helvetica Light"/>
          <a:ea typeface="Helvetica Light"/>
          <a:cs typeface="Helvetica Light"/>
          <a:sym typeface="Helvetica Light"/>
        </a:defRPr>
      </a:lvl8pPr>
      <a:lvl9pPr marL="2109464" marR="0" indent="-234385" algn="l" defTabSz="308049" rtl="0" latinLnBrk="0">
        <a:lnSpc>
          <a:spcPct val="100000"/>
        </a:lnSpc>
        <a:spcBef>
          <a:spcPts val="2215"/>
        </a:spcBef>
        <a:spcAft>
          <a:spcPts val="0"/>
        </a:spcAft>
        <a:buClrTx/>
        <a:buSzPct val="75000"/>
        <a:buFontTx/>
        <a:buChar char="•"/>
        <a:tabLst/>
        <a:defRPr sz="1898"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0"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0"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0"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0"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0"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0"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0"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0" algn="ctr" defTabSz="308049"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8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20khomes.ca/wp-content/uploads/Canadian-BNL-Scorecard-Guide.pdf"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hyperlink" Target="http://www.20khomes.c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9.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8" Type="http://schemas.openxmlformats.org/officeDocument/2006/relationships/hyperlink" Target="http://www.20khomes.ca/wp-content/uploads/Sample-Introductory-Script-Screening-Tally-and-Consent.docx" TargetMode="External"/><Relationship Id="rId3" Type="http://schemas.openxmlformats.org/officeDocument/2006/relationships/hyperlink" Target="https://www.canada.ca/en/employment-social-development/programs/communities/homelessness/reports/guide-point-in-time-counts.html" TargetMode="External"/><Relationship Id="rId7" Type="http://schemas.openxmlformats.org/officeDocument/2006/relationships/hyperlink" Target="http://www.20khomes.ca/resources/registry-week-toolkit/" TargetMode="External"/><Relationship Id="rId12" Type="http://schemas.openxmlformats.org/officeDocument/2006/relationships/hyperlink" Target="https://register.gotowebinar.com/register/6822716326853860610" TargetMode="External"/><Relationship Id="rId2" Type="http://schemas.openxmlformats.org/officeDocument/2006/relationships/notesSlide" Target="../notesSlides/notesSlide7.xml"/><Relationship Id="rId1" Type="http://schemas.openxmlformats.org/officeDocument/2006/relationships/slideLayout" Target="../slideLayouts/slideLayout69.xml"/><Relationship Id="rId6" Type="http://schemas.openxmlformats.org/officeDocument/2006/relationships/hyperlink" Target="http://homelesshub.ca/sites/default/files/Point-in-Time_Count_Toolkit.pdf" TargetMode="External"/><Relationship Id="rId11" Type="http://schemas.openxmlformats.org/officeDocument/2006/relationships/hyperlink" Target="https://register.gotowebinar.com/register/8353825850950428418" TargetMode="External"/><Relationship Id="rId5" Type="http://schemas.openxmlformats.org/officeDocument/2006/relationships/hyperlink" Target="https://workspaceonhomelessness.ca/" TargetMode="External"/><Relationship Id="rId10" Type="http://schemas.openxmlformats.org/officeDocument/2006/relationships/hyperlink" Target="http://www.20khomes.ca/resources/by-name-lists/" TargetMode="External"/><Relationship Id="rId4" Type="http://schemas.openxmlformats.org/officeDocument/2006/relationships/hyperlink" Target="http://www.20khomes.ca/" TargetMode="External"/><Relationship Id="rId9" Type="http://schemas.openxmlformats.org/officeDocument/2006/relationships/hyperlink" Target="http://www.20khomes.ca/wp-content/uploads/PiT-and-Registry-Week-Coordination-Packet-2018.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7372" y="4123733"/>
            <a:ext cx="6210691" cy="646331"/>
          </a:xfrm>
          <a:prstGeom prst="rect">
            <a:avLst/>
          </a:prstGeom>
          <a:noFill/>
        </p:spPr>
        <p:txBody>
          <a:bodyPr wrap="square" rtlCol="0">
            <a:spAutoFit/>
          </a:bodyPr>
          <a:lstStyle/>
          <a:p>
            <a:pPr algn="r" defTabSz="685783"/>
            <a:r>
              <a:rPr lang="en-CA" sz="1800" b="1" kern="1200" dirty="0" smtClean="0">
                <a:solidFill>
                  <a:prstClr val="black"/>
                </a:solidFill>
                <a:latin typeface="Calibri"/>
              </a:rPr>
              <a:t>Registry </a:t>
            </a:r>
            <a:r>
              <a:rPr lang="en-CA" sz="1800" b="1" kern="1200" dirty="0">
                <a:solidFill>
                  <a:prstClr val="black"/>
                </a:solidFill>
                <a:latin typeface="Calibri"/>
              </a:rPr>
              <a:t>Weeks and By-Name Lists</a:t>
            </a:r>
          </a:p>
          <a:p>
            <a:pPr algn="r" defTabSz="685783"/>
            <a:r>
              <a:rPr lang="en-CA" sz="1800" b="1" kern="1200" dirty="0" smtClean="0">
                <a:solidFill>
                  <a:prstClr val="black"/>
                </a:solidFill>
                <a:latin typeface="Calibri"/>
                <a:ea typeface="+mn-ea"/>
                <a:cs typeface="+mn-cs"/>
              </a:rPr>
              <a:t>2018 PiT Count Coordinator Training Workshop</a:t>
            </a:r>
            <a:endParaRPr lang="en-CA" sz="1800" b="1" kern="1200" dirty="0">
              <a:solidFill>
                <a:prstClr val="black"/>
              </a:solidFill>
              <a:latin typeface="Calibri"/>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4696" y="4234875"/>
            <a:ext cx="1407699" cy="429348"/>
          </a:xfrm>
          <a:prstGeom prst="rect">
            <a:avLst/>
          </a:prstGeom>
          <a:solidFill>
            <a:schemeClr val="bg1"/>
          </a:solidFill>
        </p:spPr>
      </p:pic>
    </p:spTree>
    <p:extLst>
      <p:ext uri="{BB962C8B-B14F-4D97-AF65-F5344CB8AC3E}">
        <p14:creationId xmlns:p14="http://schemas.microsoft.com/office/powerpoint/2010/main" xmlns="" val="2485126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The Universe of All Experiencing Homelessness"/>
          <p:cNvSpPr txBox="1"/>
          <p:nvPr/>
        </p:nvSpPr>
        <p:spPr>
          <a:xfrm>
            <a:off x="2311" y="22443"/>
            <a:ext cx="3216423" cy="638235"/>
          </a:xfrm>
          <a:prstGeom prst="rect">
            <a:avLst/>
          </a:prstGeom>
          <a:gradFill>
            <a:gsLst>
              <a:gs pos="0">
                <a:srgbClr val="CE2100"/>
              </a:gs>
              <a:gs pos="100000">
                <a:schemeClr val="accent5">
                  <a:hueOff val="-477027"/>
                  <a:satOff val="5825"/>
                  <a:lumOff val="41095"/>
                </a:schemeClr>
              </a:gs>
            </a:gsLst>
            <a:lin ang="16200000"/>
          </a:gradFill>
          <a:ln>
            <a:solidFill>
              <a:srgbClr val="C82101"/>
            </a:solidFill>
          </a:ln>
          <a:effectLst>
            <a:outerShdw blurRad="50800" dist="12700" rotWithShape="0">
              <a:srgbClr val="000000">
                <a:alpha val="50000"/>
              </a:srgbClr>
            </a:outerShdw>
          </a:effectLst>
          <a:extLst>
            <a:ext uri="{C572A759-6A51-4108-AA02-DFA0A04FC94B}">
              <ma14:wrappingTextBoxFlag xmlns:ma14="http://schemas.microsoft.com/office/mac/drawingml/2011/main" xmlns="" val="1"/>
            </a:ext>
          </a:extLst>
        </p:spPr>
        <p:txBody>
          <a:bodyPr lIns="26789" tIns="26789" rIns="26789" bIns="26789" anchor="ctr">
            <a:spAutoFit/>
          </a:bodyPr>
          <a:lstStyle>
            <a:lvl1pPr>
              <a:defRPr>
                <a:solidFill>
                  <a:srgbClr val="FFFFFF"/>
                </a:solidFill>
              </a:defRPr>
            </a:lvl1pPr>
          </a:lstStyle>
          <a:p>
            <a:pPr algn="ctr" defTabSz="308049" hangingPunct="0"/>
            <a:r>
              <a:rPr sz="1898">
                <a:latin typeface="Helvetica Light"/>
                <a:sym typeface="Helvetica Light"/>
              </a:rPr>
              <a:t>The Universe of All Experiencing Homelessness</a:t>
            </a:r>
          </a:p>
        </p:txBody>
      </p:sp>
      <p:sp>
        <p:nvSpPr>
          <p:cNvPr id="516" name="Those That You Know Exist (Though May Not Know Name)"/>
          <p:cNvSpPr txBox="1"/>
          <p:nvPr/>
        </p:nvSpPr>
        <p:spPr>
          <a:xfrm>
            <a:off x="-201" y="1048506"/>
            <a:ext cx="3221446" cy="622077"/>
          </a:xfrm>
          <a:prstGeom prst="rect">
            <a:avLst/>
          </a:prstGeom>
          <a:gradFill>
            <a:gsLst>
              <a:gs pos="0">
                <a:srgbClr val="7A31A9"/>
              </a:gs>
              <a:gs pos="100000">
                <a:srgbClr val="C9A2F0"/>
              </a:gs>
            </a:gsLst>
            <a:lin ang="162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6789" tIns="26789" rIns="26789" bIns="26789" anchor="ctr">
            <a:spAutoFit/>
          </a:bodyPr>
          <a:lstStyle/>
          <a:p>
            <a:pPr algn="ctr" defTabSz="308049" hangingPunct="0">
              <a:defRPr>
                <a:solidFill>
                  <a:srgbClr val="FFFFFF"/>
                </a:solidFill>
              </a:defRPr>
            </a:pPr>
            <a:r>
              <a:rPr sz="1898">
                <a:solidFill>
                  <a:srgbClr val="FFFFFF"/>
                </a:solidFill>
                <a:latin typeface="Helvetica Light"/>
                <a:sym typeface="Helvetica Light"/>
              </a:rPr>
              <a:t>Those That You Know Exist </a:t>
            </a:r>
            <a:r>
              <a:rPr sz="1793">
                <a:solidFill>
                  <a:srgbClr val="FFFFFF"/>
                </a:solidFill>
                <a:latin typeface="Helvetica Light"/>
                <a:sym typeface="Helvetica Light"/>
              </a:rPr>
              <a:t>(Though May Not Know Name)</a:t>
            </a:r>
          </a:p>
        </p:txBody>
      </p:sp>
      <p:sp>
        <p:nvSpPr>
          <p:cNvPr id="517" name="Provided Consent &amp; Know Name"/>
          <p:cNvSpPr txBox="1"/>
          <p:nvPr/>
        </p:nvSpPr>
        <p:spPr>
          <a:xfrm>
            <a:off x="-8398" y="2414889"/>
            <a:ext cx="3237841" cy="313724"/>
          </a:xfrm>
          <a:prstGeom prst="rect">
            <a:avLst/>
          </a:prstGeom>
          <a:solidFill>
            <a:schemeClr val="accent2"/>
          </a:solidFill>
          <a:ln w="25400">
            <a:solidFill>
              <a:srgbClr val="00631F"/>
            </a:solidFill>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6789" tIns="26789" rIns="26789" bIns="26789" anchor="ctr">
            <a:spAutoFit/>
          </a:bodyPr>
          <a:lstStyle>
            <a:lvl1pPr>
              <a:defRPr sz="3200">
                <a:solidFill>
                  <a:srgbClr val="FFFFFF"/>
                </a:solidFill>
              </a:defRPr>
            </a:lvl1pPr>
          </a:lstStyle>
          <a:p>
            <a:pPr algn="ctr" defTabSz="308049" hangingPunct="0"/>
            <a:r>
              <a:rPr sz="1687">
                <a:latin typeface="Helvetica Light"/>
                <a:sym typeface="Helvetica Light"/>
              </a:rPr>
              <a:t>Provided Consent &amp; Know Name</a:t>
            </a:r>
          </a:p>
        </p:txBody>
      </p:sp>
      <p:sp>
        <p:nvSpPr>
          <p:cNvPr id="518" name="Engaged in Services (Active)"/>
          <p:cNvSpPr txBox="1"/>
          <p:nvPr/>
        </p:nvSpPr>
        <p:spPr>
          <a:xfrm>
            <a:off x="2311" y="3587430"/>
            <a:ext cx="3216423" cy="346169"/>
          </a:xfrm>
          <a:prstGeom prst="rect">
            <a:avLst/>
          </a:prstGeom>
          <a:solidFill>
            <a:schemeClr val="accent3"/>
          </a:solidFill>
          <a:ln w="38100">
            <a:solidFill>
              <a:srgbClr val="FFFFFF"/>
            </a:solidFill>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6789" tIns="26789" rIns="26789" bIns="26789" anchor="ctr">
            <a:spAutoFit/>
          </a:bodyPr>
          <a:lstStyle>
            <a:lvl1pPr>
              <a:defRPr>
                <a:solidFill>
                  <a:srgbClr val="FFFFFF"/>
                </a:solidFill>
              </a:defRPr>
            </a:lvl1pPr>
          </a:lstStyle>
          <a:p>
            <a:pPr algn="ctr" defTabSz="308049" hangingPunct="0"/>
            <a:r>
              <a:rPr sz="1898">
                <a:latin typeface="Helvetica Light"/>
                <a:sym typeface="Helvetica Light"/>
              </a:rPr>
              <a:t>Engaged in Services (Active)</a:t>
            </a:r>
          </a:p>
        </p:txBody>
      </p:sp>
      <p:sp>
        <p:nvSpPr>
          <p:cNvPr id="519" name="Imminently House-able (All Paper Work in Order)"/>
          <p:cNvSpPr txBox="1"/>
          <p:nvPr/>
        </p:nvSpPr>
        <p:spPr>
          <a:xfrm>
            <a:off x="9296" y="4472776"/>
            <a:ext cx="3202453" cy="638235"/>
          </a:xfrm>
          <a:prstGeom prst="rect">
            <a:avLst/>
          </a:prstGeom>
          <a:solidFill>
            <a:schemeClr val="accent1">
              <a:satOff val="-36923"/>
              <a:lumOff val="15441"/>
            </a:schemeClr>
          </a:solidFill>
          <a:ln w="25400">
            <a:solidFill>
              <a:srgbClr val="00631F"/>
            </a:solidFill>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6789" tIns="26789" rIns="26789" bIns="26789" anchor="ctr">
            <a:spAutoFit/>
          </a:bodyPr>
          <a:lstStyle>
            <a:lvl1pPr>
              <a:defRPr>
                <a:solidFill>
                  <a:srgbClr val="FFFFFF"/>
                </a:solidFill>
              </a:defRPr>
            </a:lvl1pPr>
          </a:lstStyle>
          <a:p>
            <a:pPr algn="ctr" defTabSz="308049" hangingPunct="0"/>
            <a:r>
              <a:rPr sz="1898" dirty="0">
                <a:latin typeface="Helvetica Light"/>
                <a:sym typeface="Helvetica Light"/>
              </a:rPr>
              <a:t>Imminently House-able </a:t>
            </a:r>
            <a:endParaRPr lang="en-CA" sz="1898" dirty="0">
              <a:latin typeface="Helvetica Light"/>
              <a:sym typeface="Helvetica Light"/>
            </a:endParaRPr>
          </a:p>
          <a:p>
            <a:pPr algn="ctr" defTabSz="308049" hangingPunct="0"/>
            <a:r>
              <a:rPr sz="1898" dirty="0">
                <a:latin typeface="Helvetica Light"/>
                <a:sym typeface="Helvetica Light"/>
              </a:rPr>
              <a:t>(All Paper Work in Order)</a:t>
            </a:r>
          </a:p>
        </p:txBody>
      </p:sp>
      <p:pic>
        <p:nvPicPr>
          <p:cNvPr id="520" name="Line" descr="Line"/>
          <p:cNvPicPr>
            <a:picLocks/>
          </p:cNvPicPr>
          <p:nvPr/>
        </p:nvPicPr>
        <p:blipFill>
          <a:blip r:embed="rId3">
            <a:extLst/>
          </a:blip>
          <a:stretch>
            <a:fillRect/>
          </a:stretch>
        </p:blipFill>
        <p:spPr>
          <a:xfrm rot="1348491">
            <a:off x="3131081" y="900507"/>
            <a:ext cx="1373349" cy="53579"/>
          </a:xfrm>
          <a:prstGeom prst="rect">
            <a:avLst/>
          </a:prstGeom>
          <a:effectLst>
            <a:outerShdw blurRad="38100" dist="25400" dir="5400000" rotWithShape="0">
              <a:srgbClr val="000000">
                <a:alpha val="71610"/>
              </a:srgbClr>
            </a:outerShdw>
          </a:effectLst>
        </p:spPr>
      </p:pic>
      <p:sp>
        <p:nvSpPr>
          <p:cNvPr id="521" name="Oval"/>
          <p:cNvSpPr/>
          <p:nvPr/>
        </p:nvSpPr>
        <p:spPr>
          <a:xfrm>
            <a:off x="3291680" y="687228"/>
            <a:ext cx="3550938" cy="3497046"/>
          </a:xfrm>
          <a:prstGeom prst="ellipse">
            <a:avLst/>
          </a:prstGeom>
          <a:gradFill>
            <a:gsLst>
              <a:gs pos="0">
                <a:srgbClr val="CE2100"/>
              </a:gs>
              <a:gs pos="100000">
                <a:schemeClr val="accent5">
                  <a:hueOff val="-477027"/>
                  <a:satOff val="5825"/>
                  <a:lumOff val="41095"/>
                </a:schemeClr>
              </a:gs>
            </a:gsLst>
            <a:lin ang="16200000"/>
          </a:gradFill>
          <a:ln>
            <a:solidFill>
              <a:srgbClr val="C82101"/>
            </a:solidFill>
          </a:ln>
          <a:effectLst>
            <a:outerShdw blurRad="50800" dist="12700" rotWithShape="0">
              <a:srgbClr val="000000">
                <a:alpha val="50000"/>
              </a:srgbClr>
            </a:outerShdw>
          </a:effectLst>
        </p:spPr>
        <p:txBody>
          <a:bodyPr lIns="26789" tIns="26789" rIns="26789" bIns="26789" anchor="ctr"/>
          <a:lstStyle/>
          <a:p>
            <a:pPr algn="ctr" defTabSz="308049" hangingPunct="0">
              <a:defRPr>
                <a:solidFill>
                  <a:srgbClr val="FFFFFF"/>
                </a:solidFill>
              </a:defRPr>
            </a:pPr>
            <a:endParaRPr sz="1898">
              <a:solidFill>
                <a:srgbClr val="FFFFFF"/>
              </a:solidFill>
              <a:latin typeface="Helvetica Light"/>
              <a:sym typeface="Helvetica Light"/>
            </a:endParaRPr>
          </a:p>
        </p:txBody>
      </p:sp>
      <p:sp>
        <p:nvSpPr>
          <p:cNvPr id="522" name="Oval"/>
          <p:cNvSpPr/>
          <p:nvPr/>
        </p:nvSpPr>
        <p:spPr>
          <a:xfrm>
            <a:off x="3655007" y="1168097"/>
            <a:ext cx="2824284" cy="2535308"/>
          </a:xfrm>
          <a:prstGeom prst="ellipse">
            <a:avLst/>
          </a:prstGeom>
          <a:gradFill>
            <a:gsLst>
              <a:gs pos="0">
                <a:srgbClr val="7A31A9"/>
              </a:gs>
              <a:gs pos="100000">
                <a:srgbClr val="C9A2F0"/>
              </a:gs>
            </a:gsLst>
            <a:lin ang="16200000"/>
          </a:gradFill>
          <a:ln w="12700">
            <a:miter lim="400000"/>
          </a:ln>
          <a:effectLst>
            <a:outerShdw blurRad="38100" dist="25400" dir="5400000" rotWithShape="0">
              <a:srgbClr val="000000">
                <a:alpha val="50000"/>
              </a:srgbClr>
            </a:outerShdw>
          </a:effectLst>
        </p:spPr>
        <p:txBody>
          <a:bodyPr lIns="26789" tIns="26789" rIns="26789" bIns="26789" anchor="ctr"/>
          <a:lstStyle/>
          <a:p>
            <a:pPr algn="ctr" defTabSz="308049" hangingPunct="0">
              <a:defRPr>
                <a:solidFill>
                  <a:srgbClr val="FFFFFF"/>
                </a:solidFill>
              </a:defRPr>
            </a:pPr>
            <a:endParaRPr sz="1898">
              <a:solidFill>
                <a:srgbClr val="FFFFFF"/>
              </a:solidFill>
              <a:latin typeface="Helvetica Light"/>
              <a:sym typeface="Helvetica Light"/>
            </a:endParaRPr>
          </a:p>
        </p:txBody>
      </p:sp>
      <p:pic>
        <p:nvPicPr>
          <p:cNvPr id="523" name="Line" descr="Line"/>
          <p:cNvPicPr>
            <a:picLocks/>
          </p:cNvPicPr>
          <p:nvPr/>
        </p:nvPicPr>
        <p:blipFill>
          <a:blip r:embed="rId4">
            <a:extLst/>
          </a:blip>
          <a:stretch>
            <a:fillRect/>
          </a:stretch>
        </p:blipFill>
        <p:spPr>
          <a:xfrm rot="1378378">
            <a:off x="3162955" y="1787471"/>
            <a:ext cx="851466" cy="53579"/>
          </a:xfrm>
          <a:prstGeom prst="rect">
            <a:avLst/>
          </a:prstGeom>
          <a:effectLst>
            <a:outerShdw blurRad="38100" dist="25400" dir="5400000" rotWithShape="0">
              <a:srgbClr val="000000">
                <a:alpha val="50000"/>
              </a:srgbClr>
            </a:outerShdw>
          </a:effectLst>
        </p:spPr>
      </p:pic>
      <p:sp>
        <p:nvSpPr>
          <p:cNvPr id="524" name="Oval"/>
          <p:cNvSpPr/>
          <p:nvPr/>
        </p:nvSpPr>
        <p:spPr>
          <a:xfrm>
            <a:off x="4030813" y="1556356"/>
            <a:ext cx="2072673" cy="1758791"/>
          </a:xfrm>
          <a:prstGeom prst="ellipse">
            <a:avLst/>
          </a:prstGeom>
          <a:solidFill>
            <a:schemeClr val="accent2"/>
          </a:solidFill>
          <a:ln w="25400">
            <a:solidFill>
              <a:srgbClr val="00631F"/>
            </a:solidFill>
          </a:ln>
          <a:effectLst>
            <a:outerShdw blurRad="38100" dist="25400" dir="5400000" rotWithShape="0">
              <a:srgbClr val="000000">
                <a:alpha val="50000"/>
              </a:srgbClr>
            </a:outerShdw>
          </a:effectLst>
        </p:spPr>
        <p:txBody>
          <a:bodyPr lIns="26789" tIns="26789" rIns="26789" bIns="26789" anchor="ctr"/>
          <a:lstStyle/>
          <a:p>
            <a:pPr algn="ctr" defTabSz="308049" hangingPunct="0">
              <a:defRPr>
                <a:solidFill>
                  <a:srgbClr val="FFFFFF"/>
                </a:solidFill>
              </a:defRPr>
            </a:pPr>
            <a:endParaRPr sz="1898">
              <a:solidFill>
                <a:srgbClr val="FFFFFF"/>
              </a:solidFill>
              <a:latin typeface="Helvetica Light"/>
              <a:sym typeface="Helvetica Light"/>
            </a:endParaRPr>
          </a:p>
        </p:txBody>
      </p:sp>
      <p:pic>
        <p:nvPicPr>
          <p:cNvPr id="525" name="Line" descr="Line"/>
          <p:cNvPicPr>
            <a:picLocks/>
          </p:cNvPicPr>
          <p:nvPr/>
        </p:nvPicPr>
        <p:blipFill>
          <a:blip r:embed="rId5">
            <a:extLst/>
          </a:blip>
          <a:stretch>
            <a:fillRect/>
          </a:stretch>
        </p:blipFill>
        <p:spPr>
          <a:xfrm>
            <a:off x="3188316" y="2493295"/>
            <a:ext cx="991508" cy="53579"/>
          </a:xfrm>
          <a:prstGeom prst="rect">
            <a:avLst/>
          </a:prstGeom>
          <a:effectLst>
            <a:outerShdw blurRad="38100" dist="25400" dir="5400000" rotWithShape="0">
              <a:srgbClr val="000000">
                <a:alpha val="50000"/>
              </a:srgbClr>
            </a:outerShdw>
          </a:effectLst>
        </p:spPr>
      </p:pic>
      <p:sp>
        <p:nvSpPr>
          <p:cNvPr id="526" name="Oval"/>
          <p:cNvSpPr/>
          <p:nvPr/>
        </p:nvSpPr>
        <p:spPr>
          <a:xfrm>
            <a:off x="4443990" y="1825083"/>
            <a:ext cx="1246317" cy="1221336"/>
          </a:xfrm>
          <a:prstGeom prst="ellipse">
            <a:avLst/>
          </a:prstGeom>
          <a:solidFill>
            <a:schemeClr val="accent3"/>
          </a:solidFill>
          <a:ln w="38100">
            <a:solidFill>
              <a:srgbClr val="FFFFFF"/>
            </a:solidFill>
          </a:ln>
          <a:effectLst>
            <a:outerShdw blurRad="38100" dist="25400" dir="5400000" rotWithShape="0">
              <a:srgbClr val="000000">
                <a:alpha val="50000"/>
              </a:srgbClr>
            </a:outerShdw>
          </a:effectLst>
        </p:spPr>
        <p:txBody>
          <a:bodyPr lIns="26789" tIns="26789" rIns="26789" bIns="26789" anchor="ctr"/>
          <a:lstStyle/>
          <a:p>
            <a:pPr algn="ctr" defTabSz="308049" hangingPunct="0">
              <a:defRPr>
                <a:solidFill>
                  <a:srgbClr val="FFFFFF"/>
                </a:solidFill>
              </a:defRPr>
            </a:pPr>
            <a:endParaRPr sz="1898">
              <a:solidFill>
                <a:srgbClr val="FFFFFF"/>
              </a:solidFill>
              <a:latin typeface="Helvetica Light"/>
              <a:sym typeface="Helvetica Light"/>
            </a:endParaRPr>
          </a:p>
        </p:txBody>
      </p:sp>
      <p:pic>
        <p:nvPicPr>
          <p:cNvPr id="527" name="Line" descr="Line"/>
          <p:cNvPicPr>
            <a:picLocks/>
          </p:cNvPicPr>
          <p:nvPr/>
        </p:nvPicPr>
        <p:blipFill>
          <a:blip r:embed="rId6">
            <a:extLst/>
          </a:blip>
          <a:stretch>
            <a:fillRect/>
          </a:stretch>
        </p:blipFill>
        <p:spPr>
          <a:xfrm rot="19504178">
            <a:off x="3018528" y="3197297"/>
            <a:ext cx="1785195" cy="53579"/>
          </a:xfrm>
          <a:prstGeom prst="rect">
            <a:avLst/>
          </a:prstGeom>
          <a:effectLst>
            <a:outerShdw blurRad="38100" dist="25400" dir="5400000" rotWithShape="0">
              <a:srgbClr val="000000">
                <a:alpha val="50000"/>
              </a:srgbClr>
            </a:outerShdw>
          </a:effectLst>
        </p:spPr>
      </p:pic>
      <p:sp>
        <p:nvSpPr>
          <p:cNvPr id="528" name="Circle"/>
          <p:cNvSpPr/>
          <p:nvPr/>
        </p:nvSpPr>
        <p:spPr>
          <a:xfrm>
            <a:off x="4732286" y="2100888"/>
            <a:ext cx="669727" cy="669727"/>
          </a:xfrm>
          <a:prstGeom prst="ellipse">
            <a:avLst/>
          </a:prstGeom>
          <a:solidFill>
            <a:schemeClr val="accent1">
              <a:satOff val="-36923"/>
              <a:lumOff val="30882"/>
            </a:schemeClr>
          </a:solidFill>
          <a:ln w="25400">
            <a:solidFill>
              <a:schemeClr val="accent1"/>
            </a:solidFill>
          </a:ln>
          <a:effectLst>
            <a:outerShdw blurRad="38100" dist="25400" dir="5400000" rotWithShape="0">
              <a:srgbClr val="000000">
                <a:alpha val="50000"/>
              </a:srgbClr>
            </a:outerShdw>
          </a:effectLst>
        </p:spPr>
        <p:txBody>
          <a:bodyPr lIns="26789" tIns="26789" rIns="26789" bIns="26789" anchor="ctr"/>
          <a:lstStyle/>
          <a:p>
            <a:pPr algn="ctr" defTabSz="308049" hangingPunct="0"/>
            <a:endParaRPr sz="1898">
              <a:latin typeface="Helvetica Light"/>
              <a:sym typeface="Helvetica Light"/>
            </a:endParaRPr>
          </a:p>
        </p:txBody>
      </p:sp>
      <p:pic>
        <p:nvPicPr>
          <p:cNvPr id="529" name="Line" descr="Line"/>
          <p:cNvPicPr>
            <a:picLocks/>
          </p:cNvPicPr>
          <p:nvPr/>
        </p:nvPicPr>
        <p:blipFill>
          <a:blip r:embed="rId7">
            <a:extLst/>
          </a:blip>
          <a:stretch>
            <a:fillRect/>
          </a:stretch>
        </p:blipFill>
        <p:spPr>
          <a:xfrm rot="18645681">
            <a:off x="2670488" y="3733726"/>
            <a:ext cx="2803448" cy="53579"/>
          </a:xfrm>
          <a:prstGeom prst="rect">
            <a:avLst/>
          </a:prstGeom>
          <a:effectLst>
            <a:outerShdw blurRad="38100" dist="25400" dir="5400000" rotWithShape="0">
              <a:srgbClr val="000000">
                <a:alpha val="50000"/>
              </a:srgbClr>
            </a:outerShdw>
          </a:effectLst>
        </p:spPr>
      </p:pic>
    </p:spTree>
    <p:extLst>
      <p:ext uri="{BB962C8B-B14F-4D97-AF65-F5344CB8AC3E}">
        <p14:creationId xmlns:p14="http://schemas.microsoft.com/office/powerpoint/2010/main" xmlns="" val="295004895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type="lt">
                                    <p:tmAbs val="0"/>
                                  </p:iterate>
                                  <p:childTnLst>
                                    <p:set>
                                      <p:cBhvr>
                                        <p:cTn id="6" fill="hold"/>
                                        <p:tgtEl>
                                          <p:spTgt spid="521"/>
                                        </p:tgtEl>
                                        <p:attrNameLst>
                                          <p:attrName>style.visibility</p:attrName>
                                        </p:attrNameLst>
                                      </p:cBhvr>
                                      <p:to>
                                        <p:strVal val="visible"/>
                                      </p:to>
                                    </p:set>
                                    <p:animEffect transition="in" filter="fade">
                                      <p:cBhvr>
                                        <p:cTn id="7" dur="1000"/>
                                        <p:tgtEl>
                                          <p:spTgt spid="5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type="lt">
                                    <p:tmAbs val="0"/>
                                  </p:iterate>
                                  <p:childTnLst>
                                    <p:set>
                                      <p:cBhvr>
                                        <p:cTn id="11" fill="hold"/>
                                        <p:tgtEl>
                                          <p:spTgt spid="520"/>
                                        </p:tgtEl>
                                        <p:attrNameLst>
                                          <p:attrName>style.visibility</p:attrName>
                                        </p:attrNameLst>
                                      </p:cBhvr>
                                      <p:to>
                                        <p:strVal val="visible"/>
                                      </p:to>
                                    </p:set>
                                    <p:anim calcmode="lin" valueType="num">
                                      <p:cBhvr>
                                        <p:cTn id="12" dur="1000" fill="hold"/>
                                        <p:tgtEl>
                                          <p:spTgt spid="520"/>
                                        </p:tgtEl>
                                        <p:attrNameLst>
                                          <p:attrName>ppt_x</p:attrName>
                                        </p:attrNameLst>
                                      </p:cBhvr>
                                      <p:tavLst>
                                        <p:tav tm="0">
                                          <p:val>
                                            <p:strVal val="0-#ppt_w/2"/>
                                          </p:val>
                                        </p:tav>
                                        <p:tav tm="100000">
                                          <p:val>
                                            <p:strVal val="#ppt_x"/>
                                          </p:val>
                                        </p:tav>
                                      </p:tavLst>
                                    </p:anim>
                                    <p:anim calcmode="lin" valueType="num">
                                      <p:cBhvr>
                                        <p:cTn id="13" dur="1000" fill="hold"/>
                                        <p:tgtEl>
                                          <p:spTgt spid="5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type="lt">
                                    <p:tmAbs val="0"/>
                                  </p:iterate>
                                  <p:childTnLst>
                                    <p:set>
                                      <p:cBhvr>
                                        <p:cTn id="17" fill="hold"/>
                                        <p:tgtEl>
                                          <p:spTgt spid="515"/>
                                        </p:tgtEl>
                                        <p:attrNameLst>
                                          <p:attrName>style.visibility</p:attrName>
                                        </p:attrNameLst>
                                      </p:cBhvr>
                                      <p:to>
                                        <p:strVal val="visible"/>
                                      </p:to>
                                    </p:set>
                                    <p:anim calcmode="lin" valueType="num">
                                      <p:cBhvr>
                                        <p:cTn id="18" dur="1000" fill="hold"/>
                                        <p:tgtEl>
                                          <p:spTgt spid="515"/>
                                        </p:tgtEl>
                                        <p:attrNameLst>
                                          <p:attrName>ppt_x</p:attrName>
                                        </p:attrNameLst>
                                      </p:cBhvr>
                                      <p:tavLst>
                                        <p:tav tm="0">
                                          <p:val>
                                            <p:strVal val="0-#ppt_w/2"/>
                                          </p:val>
                                        </p:tav>
                                        <p:tav tm="100000">
                                          <p:val>
                                            <p:strVal val="#ppt_x"/>
                                          </p:val>
                                        </p:tav>
                                      </p:tavLst>
                                    </p:anim>
                                    <p:anim calcmode="lin" valueType="num">
                                      <p:cBhvr>
                                        <p:cTn id="19" dur="1000" fill="hold"/>
                                        <p:tgtEl>
                                          <p:spTgt spid="51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fill="hold" grpId="0" nodeType="clickEffect">
                                  <p:stCondLst>
                                    <p:cond delay="0"/>
                                  </p:stCondLst>
                                  <p:iterate type="lt">
                                    <p:tmAbs val="0"/>
                                  </p:iterate>
                                  <p:childTnLst>
                                    <p:set>
                                      <p:cBhvr>
                                        <p:cTn id="23" fill="hold"/>
                                        <p:tgtEl>
                                          <p:spTgt spid="522"/>
                                        </p:tgtEl>
                                        <p:attrNameLst>
                                          <p:attrName>style.visibility</p:attrName>
                                        </p:attrNameLst>
                                      </p:cBhvr>
                                      <p:to>
                                        <p:strVal val="visible"/>
                                      </p:to>
                                    </p:set>
                                    <p:animEffect transition="in" filter="fade">
                                      <p:cBhvr>
                                        <p:cTn id="24" dur="1000"/>
                                        <p:tgtEl>
                                          <p:spTgt spid="52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iterate type="lt">
                                    <p:tmAbs val="0"/>
                                  </p:iterate>
                                  <p:childTnLst>
                                    <p:set>
                                      <p:cBhvr>
                                        <p:cTn id="28" fill="hold"/>
                                        <p:tgtEl>
                                          <p:spTgt spid="523"/>
                                        </p:tgtEl>
                                        <p:attrNameLst>
                                          <p:attrName>style.visibility</p:attrName>
                                        </p:attrNameLst>
                                      </p:cBhvr>
                                      <p:to>
                                        <p:strVal val="visible"/>
                                      </p:to>
                                    </p:set>
                                    <p:anim calcmode="lin" valueType="num">
                                      <p:cBhvr>
                                        <p:cTn id="29" dur="1000" fill="hold"/>
                                        <p:tgtEl>
                                          <p:spTgt spid="523"/>
                                        </p:tgtEl>
                                        <p:attrNameLst>
                                          <p:attrName>ppt_x</p:attrName>
                                        </p:attrNameLst>
                                      </p:cBhvr>
                                      <p:tavLst>
                                        <p:tav tm="0">
                                          <p:val>
                                            <p:strVal val="0-#ppt_w/2"/>
                                          </p:val>
                                        </p:tav>
                                        <p:tav tm="100000">
                                          <p:val>
                                            <p:strVal val="#ppt_x"/>
                                          </p:val>
                                        </p:tav>
                                      </p:tavLst>
                                    </p:anim>
                                    <p:anim calcmode="lin" valueType="num">
                                      <p:cBhvr>
                                        <p:cTn id="30" dur="1000" fill="hold"/>
                                        <p:tgtEl>
                                          <p:spTgt spid="52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type="lt">
                                    <p:tmAbs val="0"/>
                                  </p:iterate>
                                  <p:childTnLst>
                                    <p:set>
                                      <p:cBhvr>
                                        <p:cTn id="34" fill="hold"/>
                                        <p:tgtEl>
                                          <p:spTgt spid="516"/>
                                        </p:tgtEl>
                                        <p:attrNameLst>
                                          <p:attrName>style.visibility</p:attrName>
                                        </p:attrNameLst>
                                      </p:cBhvr>
                                      <p:to>
                                        <p:strVal val="visible"/>
                                      </p:to>
                                    </p:set>
                                    <p:anim calcmode="lin" valueType="num">
                                      <p:cBhvr>
                                        <p:cTn id="35" dur="1000" fill="hold"/>
                                        <p:tgtEl>
                                          <p:spTgt spid="516"/>
                                        </p:tgtEl>
                                        <p:attrNameLst>
                                          <p:attrName>ppt_x</p:attrName>
                                        </p:attrNameLst>
                                      </p:cBhvr>
                                      <p:tavLst>
                                        <p:tav tm="0">
                                          <p:val>
                                            <p:strVal val="0-#ppt_w/2"/>
                                          </p:val>
                                        </p:tav>
                                        <p:tav tm="100000">
                                          <p:val>
                                            <p:strVal val="#ppt_x"/>
                                          </p:val>
                                        </p:tav>
                                      </p:tavLst>
                                    </p:anim>
                                    <p:anim calcmode="lin" valueType="num">
                                      <p:cBhvr>
                                        <p:cTn id="36" dur="1000" fill="hold"/>
                                        <p:tgtEl>
                                          <p:spTgt spid="5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fill="hold" grpId="0" nodeType="clickEffect">
                                  <p:stCondLst>
                                    <p:cond delay="0"/>
                                  </p:stCondLst>
                                  <p:iterate type="lt">
                                    <p:tmAbs val="0"/>
                                  </p:iterate>
                                  <p:childTnLst>
                                    <p:set>
                                      <p:cBhvr>
                                        <p:cTn id="40" fill="hold"/>
                                        <p:tgtEl>
                                          <p:spTgt spid="524"/>
                                        </p:tgtEl>
                                        <p:attrNameLst>
                                          <p:attrName>style.visibility</p:attrName>
                                        </p:attrNameLst>
                                      </p:cBhvr>
                                      <p:to>
                                        <p:strVal val="visible"/>
                                      </p:to>
                                    </p:set>
                                    <p:animEffect transition="in" filter="fade">
                                      <p:cBhvr>
                                        <p:cTn id="41" dur="1000"/>
                                        <p:tgtEl>
                                          <p:spTgt spid="52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iterate type="lt">
                                    <p:tmAbs val="0"/>
                                  </p:iterate>
                                  <p:childTnLst>
                                    <p:set>
                                      <p:cBhvr>
                                        <p:cTn id="45" fill="hold"/>
                                        <p:tgtEl>
                                          <p:spTgt spid="525"/>
                                        </p:tgtEl>
                                        <p:attrNameLst>
                                          <p:attrName>style.visibility</p:attrName>
                                        </p:attrNameLst>
                                      </p:cBhvr>
                                      <p:to>
                                        <p:strVal val="visible"/>
                                      </p:to>
                                    </p:set>
                                    <p:anim calcmode="lin" valueType="num">
                                      <p:cBhvr>
                                        <p:cTn id="46" dur="1000" fill="hold"/>
                                        <p:tgtEl>
                                          <p:spTgt spid="525"/>
                                        </p:tgtEl>
                                        <p:attrNameLst>
                                          <p:attrName>ppt_x</p:attrName>
                                        </p:attrNameLst>
                                      </p:cBhvr>
                                      <p:tavLst>
                                        <p:tav tm="0">
                                          <p:val>
                                            <p:strVal val="0-#ppt_w/2"/>
                                          </p:val>
                                        </p:tav>
                                        <p:tav tm="100000">
                                          <p:val>
                                            <p:strVal val="#ppt_x"/>
                                          </p:val>
                                        </p:tav>
                                      </p:tavLst>
                                    </p:anim>
                                    <p:anim calcmode="lin" valueType="num">
                                      <p:cBhvr>
                                        <p:cTn id="47" dur="1000" fill="hold"/>
                                        <p:tgtEl>
                                          <p:spTgt spid="52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iterate type="lt">
                                    <p:tmAbs val="0"/>
                                  </p:iterate>
                                  <p:childTnLst>
                                    <p:set>
                                      <p:cBhvr>
                                        <p:cTn id="51" fill="hold"/>
                                        <p:tgtEl>
                                          <p:spTgt spid="517"/>
                                        </p:tgtEl>
                                        <p:attrNameLst>
                                          <p:attrName>style.visibility</p:attrName>
                                        </p:attrNameLst>
                                      </p:cBhvr>
                                      <p:to>
                                        <p:strVal val="visible"/>
                                      </p:to>
                                    </p:set>
                                    <p:anim calcmode="lin" valueType="num">
                                      <p:cBhvr>
                                        <p:cTn id="52" dur="1000" fill="hold"/>
                                        <p:tgtEl>
                                          <p:spTgt spid="517"/>
                                        </p:tgtEl>
                                        <p:attrNameLst>
                                          <p:attrName>ppt_x</p:attrName>
                                        </p:attrNameLst>
                                      </p:cBhvr>
                                      <p:tavLst>
                                        <p:tav tm="0">
                                          <p:val>
                                            <p:strVal val="0-#ppt_w/2"/>
                                          </p:val>
                                        </p:tav>
                                        <p:tav tm="100000">
                                          <p:val>
                                            <p:strVal val="#ppt_x"/>
                                          </p:val>
                                        </p:tav>
                                      </p:tavLst>
                                    </p:anim>
                                    <p:anim calcmode="lin" valueType="num">
                                      <p:cBhvr>
                                        <p:cTn id="53" dur="1000" fill="hold"/>
                                        <p:tgtEl>
                                          <p:spTgt spid="51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fill="hold" grpId="0" nodeType="clickEffect">
                                  <p:stCondLst>
                                    <p:cond delay="0"/>
                                  </p:stCondLst>
                                  <p:iterate type="lt">
                                    <p:tmAbs val="0"/>
                                  </p:iterate>
                                  <p:childTnLst>
                                    <p:set>
                                      <p:cBhvr>
                                        <p:cTn id="57" fill="hold"/>
                                        <p:tgtEl>
                                          <p:spTgt spid="526"/>
                                        </p:tgtEl>
                                        <p:attrNameLst>
                                          <p:attrName>style.visibility</p:attrName>
                                        </p:attrNameLst>
                                      </p:cBhvr>
                                      <p:to>
                                        <p:strVal val="visible"/>
                                      </p:to>
                                    </p:set>
                                    <p:animEffect transition="in" filter="fade">
                                      <p:cBhvr>
                                        <p:cTn id="58" dur="1000"/>
                                        <p:tgtEl>
                                          <p:spTgt spid="52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iterate type="lt">
                                    <p:tmAbs val="0"/>
                                  </p:iterate>
                                  <p:childTnLst>
                                    <p:set>
                                      <p:cBhvr>
                                        <p:cTn id="62" fill="hold"/>
                                        <p:tgtEl>
                                          <p:spTgt spid="527"/>
                                        </p:tgtEl>
                                        <p:attrNameLst>
                                          <p:attrName>style.visibility</p:attrName>
                                        </p:attrNameLst>
                                      </p:cBhvr>
                                      <p:to>
                                        <p:strVal val="visible"/>
                                      </p:to>
                                    </p:set>
                                    <p:anim calcmode="lin" valueType="num">
                                      <p:cBhvr>
                                        <p:cTn id="63" dur="1000" fill="hold"/>
                                        <p:tgtEl>
                                          <p:spTgt spid="527"/>
                                        </p:tgtEl>
                                        <p:attrNameLst>
                                          <p:attrName>ppt_x</p:attrName>
                                        </p:attrNameLst>
                                      </p:cBhvr>
                                      <p:tavLst>
                                        <p:tav tm="0">
                                          <p:val>
                                            <p:strVal val="0-#ppt_w/2"/>
                                          </p:val>
                                        </p:tav>
                                        <p:tav tm="100000">
                                          <p:val>
                                            <p:strVal val="#ppt_x"/>
                                          </p:val>
                                        </p:tav>
                                      </p:tavLst>
                                    </p:anim>
                                    <p:anim calcmode="lin" valueType="num">
                                      <p:cBhvr>
                                        <p:cTn id="64" dur="1000" fill="hold"/>
                                        <p:tgtEl>
                                          <p:spTgt spid="527"/>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iterate type="lt">
                                    <p:tmAbs val="0"/>
                                  </p:iterate>
                                  <p:childTnLst>
                                    <p:set>
                                      <p:cBhvr>
                                        <p:cTn id="68" fill="hold"/>
                                        <p:tgtEl>
                                          <p:spTgt spid="518"/>
                                        </p:tgtEl>
                                        <p:attrNameLst>
                                          <p:attrName>style.visibility</p:attrName>
                                        </p:attrNameLst>
                                      </p:cBhvr>
                                      <p:to>
                                        <p:strVal val="visible"/>
                                      </p:to>
                                    </p:set>
                                    <p:anim calcmode="lin" valueType="num">
                                      <p:cBhvr>
                                        <p:cTn id="69" dur="1000" fill="hold"/>
                                        <p:tgtEl>
                                          <p:spTgt spid="518"/>
                                        </p:tgtEl>
                                        <p:attrNameLst>
                                          <p:attrName>ppt_x</p:attrName>
                                        </p:attrNameLst>
                                      </p:cBhvr>
                                      <p:tavLst>
                                        <p:tav tm="0">
                                          <p:val>
                                            <p:strVal val="0-#ppt_w/2"/>
                                          </p:val>
                                        </p:tav>
                                        <p:tav tm="100000">
                                          <p:val>
                                            <p:strVal val="#ppt_x"/>
                                          </p:val>
                                        </p:tav>
                                      </p:tavLst>
                                    </p:anim>
                                    <p:anim calcmode="lin" valueType="num">
                                      <p:cBhvr>
                                        <p:cTn id="70" dur="1000" fill="hold"/>
                                        <p:tgtEl>
                                          <p:spTgt spid="51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fill="hold" grpId="0" nodeType="clickEffect">
                                  <p:stCondLst>
                                    <p:cond delay="0"/>
                                  </p:stCondLst>
                                  <p:iterate type="lt">
                                    <p:tmAbs val="0"/>
                                  </p:iterate>
                                  <p:childTnLst>
                                    <p:set>
                                      <p:cBhvr>
                                        <p:cTn id="74" fill="hold"/>
                                        <p:tgtEl>
                                          <p:spTgt spid="528"/>
                                        </p:tgtEl>
                                        <p:attrNameLst>
                                          <p:attrName>style.visibility</p:attrName>
                                        </p:attrNameLst>
                                      </p:cBhvr>
                                      <p:to>
                                        <p:strVal val="visible"/>
                                      </p:to>
                                    </p:set>
                                    <p:animEffect transition="in" filter="fade">
                                      <p:cBhvr>
                                        <p:cTn id="75" dur="1000"/>
                                        <p:tgtEl>
                                          <p:spTgt spid="528"/>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grpId="0" nodeType="clickEffect">
                                  <p:stCondLst>
                                    <p:cond delay="0"/>
                                  </p:stCondLst>
                                  <p:iterate type="lt">
                                    <p:tmAbs val="0"/>
                                  </p:iterate>
                                  <p:childTnLst>
                                    <p:set>
                                      <p:cBhvr>
                                        <p:cTn id="79" fill="hold"/>
                                        <p:tgtEl>
                                          <p:spTgt spid="529"/>
                                        </p:tgtEl>
                                        <p:attrNameLst>
                                          <p:attrName>style.visibility</p:attrName>
                                        </p:attrNameLst>
                                      </p:cBhvr>
                                      <p:to>
                                        <p:strVal val="visible"/>
                                      </p:to>
                                    </p:set>
                                    <p:anim calcmode="lin" valueType="num">
                                      <p:cBhvr>
                                        <p:cTn id="80" dur="1000" fill="hold"/>
                                        <p:tgtEl>
                                          <p:spTgt spid="529"/>
                                        </p:tgtEl>
                                        <p:attrNameLst>
                                          <p:attrName>ppt_x</p:attrName>
                                        </p:attrNameLst>
                                      </p:cBhvr>
                                      <p:tavLst>
                                        <p:tav tm="0">
                                          <p:val>
                                            <p:strVal val="0-#ppt_w/2"/>
                                          </p:val>
                                        </p:tav>
                                        <p:tav tm="100000">
                                          <p:val>
                                            <p:strVal val="#ppt_x"/>
                                          </p:val>
                                        </p:tav>
                                      </p:tavLst>
                                    </p:anim>
                                    <p:anim calcmode="lin" valueType="num">
                                      <p:cBhvr>
                                        <p:cTn id="81" dur="1000" fill="hold"/>
                                        <p:tgtEl>
                                          <p:spTgt spid="529"/>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iterate type="lt">
                                    <p:tmAbs val="0"/>
                                  </p:iterate>
                                  <p:childTnLst>
                                    <p:set>
                                      <p:cBhvr>
                                        <p:cTn id="85" fill="hold"/>
                                        <p:tgtEl>
                                          <p:spTgt spid="519"/>
                                        </p:tgtEl>
                                        <p:attrNameLst>
                                          <p:attrName>style.visibility</p:attrName>
                                        </p:attrNameLst>
                                      </p:cBhvr>
                                      <p:to>
                                        <p:strVal val="visible"/>
                                      </p:to>
                                    </p:set>
                                    <p:anim calcmode="lin" valueType="num">
                                      <p:cBhvr>
                                        <p:cTn id="86" dur="1000" fill="hold"/>
                                        <p:tgtEl>
                                          <p:spTgt spid="519"/>
                                        </p:tgtEl>
                                        <p:attrNameLst>
                                          <p:attrName>ppt_x</p:attrName>
                                        </p:attrNameLst>
                                      </p:cBhvr>
                                      <p:tavLst>
                                        <p:tav tm="0">
                                          <p:val>
                                            <p:strVal val="0-#ppt_w/2"/>
                                          </p:val>
                                        </p:tav>
                                        <p:tav tm="100000">
                                          <p:val>
                                            <p:strVal val="#ppt_x"/>
                                          </p:val>
                                        </p:tav>
                                      </p:tavLst>
                                    </p:anim>
                                    <p:anim calcmode="lin" valueType="num">
                                      <p:cBhvr>
                                        <p:cTn id="87" dur="1000" fill="hold"/>
                                        <p:tgtEl>
                                          <p:spTgt spid="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0" animBg="1" advAuto="0"/>
      <p:bldP spid="516" grpId="0" animBg="1" advAuto="0"/>
      <p:bldP spid="517" grpId="0" animBg="1" advAuto="0"/>
      <p:bldP spid="518" grpId="0" animBg="1" advAuto="0"/>
      <p:bldP spid="519" grpId="0" animBg="1" advAuto="0"/>
      <p:bldP spid="520" grpId="0" animBg="1" advAuto="0"/>
      <p:bldP spid="521" grpId="0" animBg="1" advAuto="0"/>
      <p:bldP spid="522" grpId="0" animBg="1" advAuto="0"/>
      <p:bldP spid="523" grpId="0" animBg="1" advAuto="0"/>
      <p:bldP spid="524" grpId="0" animBg="1" advAuto="0"/>
      <p:bldP spid="525" grpId="0" animBg="1" advAuto="0"/>
      <p:bldP spid="526" grpId="0" animBg="1" advAuto="0"/>
      <p:bldP spid="527" grpId="0" animBg="1" advAuto="0"/>
      <p:bldP spid="528" grpId="0" animBg="1" advAuto="0"/>
      <p:bldP spid="529"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 name="Image" descr="Image"/>
          <p:cNvPicPr>
            <a:picLocks noChangeAspect="1"/>
          </p:cNvPicPr>
          <p:nvPr/>
        </p:nvPicPr>
        <p:blipFill>
          <a:blip r:embed="rId3">
            <a:extLst/>
          </a:blip>
          <a:stretch>
            <a:fillRect/>
          </a:stretch>
        </p:blipFill>
        <p:spPr>
          <a:xfrm>
            <a:off x="1022046" y="379885"/>
            <a:ext cx="4813909" cy="4383731"/>
          </a:xfrm>
          <a:prstGeom prst="rect">
            <a:avLst/>
          </a:prstGeom>
          <a:ln w="12700">
            <a:miter lim="400000"/>
          </a:ln>
        </p:spPr>
      </p:pic>
      <p:sp>
        <p:nvSpPr>
          <p:cNvPr id="532" name="Everyone that is homeless"/>
          <p:cNvSpPr txBox="1"/>
          <p:nvPr/>
        </p:nvSpPr>
        <p:spPr>
          <a:xfrm>
            <a:off x="300064" y="744441"/>
            <a:ext cx="2641349" cy="346169"/>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p>
            <a:pPr algn="ctr" defTabSz="308049" hangingPunct="0"/>
            <a:r>
              <a:rPr sz="1898">
                <a:latin typeface="Helvetica Light"/>
                <a:sym typeface="Helvetica Light"/>
              </a:rPr>
              <a:t>Everyone that is homeless</a:t>
            </a:r>
          </a:p>
        </p:txBody>
      </p:sp>
      <p:sp>
        <p:nvSpPr>
          <p:cNvPr id="533" name="Those you know exist"/>
          <p:cNvSpPr txBox="1"/>
          <p:nvPr/>
        </p:nvSpPr>
        <p:spPr>
          <a:xfrm>
            <a:off x="2518828" y="1295200"/>
            <a:ext cx="1415604" cy="557316"/>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a:defRPr sz="3100"/>
            </a:lvl1pPr>
          </a:lstStyle>
          <a:p>
            <a:pPr algn="ctr" defTabSz="308049" hangingPunct="0"/>
            <a:r>
              <a:rPr sz="1635">
                <a:latin typeface="Helvetica Light"/>
                <a:sym typeface="Helvetica Light"/>
              </a:rPr>
              <a:t>Those you know exist</a:t>
            </a:r>
          </a:p>
        </p:txBody>
      </p:sp>
      <p:sp>
        <p:nvSpPr>
          <p:cNvPr id="534" name="Those that consent"/>
          <p:cNvSpPr txBox="1"/>
          <p:nvPr/>
        </p:nvSpPr>
        <p:spPr>
          <a:xfrm>
            <a:off x="3576996" y="1929145"/>
            <a:ext cx="1415605" cy="508328"/>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lvl1pPr>
              <a:defRPr sz="2800"/>
            </a:lvl1pPr>
          </a:lstStyle>
          <a:p>
            <a:pPr algn="ctr" defTabSz="308049" hangingPunct="0"/>
            <a:r>
              <a:rPr sz="1476">
                <a:latin typeface="Helvetica Light"/>
                <a:sym typeface="Helvetica Light"/>
              </a:rPr>
              <a:t>Those that consent</a:t>
            </a:r>
          </a:p>
        </p:txBody>
      </p:sp>
      <p:sp>
        <p:nvSpPr>
          <p:cNvPr id="535" name="Those…"/>
          <p:cNvSpPr txBox="1"/>
          <p:nvPr/>
        </p:nvSpPr>
        <p:spPr>
          <a:xfrm>
            <a:off x="4380669" y="2358046"/>
            <a:ext cx="1397562" cy="427409"/>
          </a:xfrm>
          <a:prstGeom prst="rect">
            <a:avLst/>
          </a:prstGeom>
          <a:ln w="12700">
            <a:miter lim="400000"/>
          </a:ln>
          <a:extLst>
            <a:ext uri="{C572A759-6A51-4108-AA02-DFA0A04FC94B}">
              <ma14:wrappingTextBoxFlag xmlns:ma14="http://schemas.microsoft.com/office/mac/drawingml/2011/main" xmlns="" val="1"/>
            </a:ext>
          </a:extLst>
        </p:spPr>
        <p:txBody>
          <a:bodyPr wrap="square" lIns="26789" tIns="26789" rIns="26789" bIns="26789" anchor="ctr">
            <a:spAutoFit/>
          </a:bodyPr>
          <a:lstStyle/>
          <a:p>
            <a:pPr algn="ctr" defTabSz="308049" hangingPunct="0">
              <a:defRPr sz="2300"/>
            </a:pPr>
            <a:r>
              <a:rPr sz="1213" dirty="0">
                <a:latin typeface="Helvetica Light"/>
                <a:sym typeface="Helvetica Light"/>
              </a:rPr>
              <a:t>Those</a:t>
            </a:r>
            <a:r>
              <a:rPr lang="en-CA" sz="1213" dirty="0">
                <a:latin typeface="Helvetica Light"/>
                <a:sym typeface="Helvetica Light"/>
              </a:rPr>
              <a:t> eligible &amp; </a:t>
            </a:r>
          </a:p>
          <a:p>
            <a:pPr algn="ctr" defTabSz="308049" hangingPunct="0">
              <a:defRPr sz="2300"/>
            </a:pPr>
            <a:r>
              <a:rPr sz="1213" dirty="0">
                <a:latin typeface="Helvetica Light"/>
                <a:sym typeface="Helvetica Light"/>
              </a:rPr>
              <a:t>engaged</a:t>
            </a:r>
          </a:p>
        </p:txBody>
      </p:sp>
      <p:sp>
        <p:nvSpPr>
          <p:cNvPr id="536" name="Those…"/>
          <p:cNvSpPr txBox="1"/>
          <p:nvPr/>
        </p:nvSpPr>
        <p:spPr>
          <a:xfrm>
            <a:off x="5165818" y="2698097"/>
            <a:ext cx="1045685" cy="443823"/>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nchor="ctr">
            <a:spAutoFit/>
          </a:bodyPr>
          <a:lstStyle/>
          <a:p>
            <a:pPr algn="ctr" defTabSz="308049" hangingPunct="0">
              <a:defRPr sz="1600"/>
            </a:pPr>
            <a:r>
              <a:rPr sz="844">
                <a:latin typeface="Helvetica Light"/>
                <a:sym typeface="Helvetica Light"/>
              </a:rPr>
              <a:t>Those </a:t>
            </a:r>
          </a:p>
          <a:p>
            <a:pPr algn="ctr" defTabSz="308049" hangingPunct="0">
              <a:defRPr sz="1600"/>
            </a:pPr>
            <a:r>
              <a:rPr sz="844">
                <a:latin typeface="Helvetica Light"/>
                <a:sym typeface="Helvetica Light"/>
              </a:rPr>
              <a:t>you have all paperwork done</a:t>
            </a:r>
          </a:p>
        </p:txBody>
      </p:sp>
      <p:sp>
        <p:nvSpPr>
          <p:cNvPr id="537" name="Arrow"/>
          <p:cNvSpPr/>
          <p:nvPr/>
        </p:nvSpPr>
        <p:spPr>
          <a:xfrm rot="16192000">
            <a:off x="1379637" y="3998267"/>
            <a:ext cx="669727" cy="669727"/>
          </a:xfrm>
          <a:prstGeom prst="rightArrow">
            <a:avLst>
              <a:gd name="adj1" fmla="val 32000"/>
              <a:gd name="adj2" fmla="val 64000"/>
            </a:avLst>
          </a:prstGeom>
          <a:solidFill>
            <a:srgbClr val="FFFFFF"/>
          </a:solidFill>
          <a:ln w="25400">
            <a:solidFill>
              <a:schemeClr val="accent1"/>
            </a:solidFill>
          </a:ln>
          <a:effectLst>
            <a:outerShdw blurRad="38100" dist="25400" dir="5400000" rotWithShape="0">
              <a:srgbClr val="000000">
                <a:alpha val="50000"/>
              </a:srgbClr>
            </a:outerShdw>
          </a:effectLst>
        </p:spPr>
        <p:txBody>
          <a:bodyPr lIns="26789" tIns="26789" rIns="26789" bIns="26789" anchor="ctr"/>
          <a:lstStyle/>
          <a:p>
            <a:pPr algn="ctr" defTabSz="308049" hangingPunct="0"/>
            <a:endParaRPr sz="1898">
              <a:latin typeface="Helvetica Light"/>
              <a:sym typeface="Helvetica Light"/>
            </a:endParaRPr>
          </a:p>
        </p:txBody>
      </p:sp>
      <p:sp>
        <p:nvSpPr>
          <p:cNvPr id="538" name="Unknowable"/>
          <p:cNvSpPr/>
          <p:nvPr/>
        </p:nvSpPr>
        <p:spPr>
          <a:xfrm>
            <a:off x="1062715" y="4721572"/>
            <a:ext cx="1304006" cy="421928"/>
          </a:xfrm>
          <a:prstGeom prst="rect">
            <a:avLst/>
          </a:prstGeom>
          <a:solidFill>
            <a:srgbClr val="FFFFFF"/>
          </a:solidFill>
          <a:ln w="25400">
            <a:solidFill>
              <a:schemeClr val="accent1"/>
            </a:solidFill>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6789" tIns="26789" rIns="26789" bIns="26789" anchor="ctr"/>
          <a:lstStyle>
            <a:lvl1pPr>
              <a:defRPr sz="2500"/>
            </a:lvl1pPr>
          </a:lstStyle>
          <a:p>
            <a:pPr algn="ctr" defTabSz="308049" hangingPunct="0"/>
            <a:r>
              <a:rPr sz="1318">
                <a:latin typeface="Helvetica Light"/>
                <a:sym typeface="Helvetica Light"/>
              </a:rPr>
              <a:t>Unknowable</a:t>
            </a:r>
          </a:p>
        </p:txBody>
      </p:sp>
      <p:sp>
        <p:nvSpPr>
          <p:cNvPr id="539" name="Arrow"/>
          <p:cNvSpPr/>
          <p:nvPr/>
        </p:nvSpPr>
        <p:spPr>
          <a:xfrm rot="16192000">
            <a:off x="2891549" y="3998267"/>
            <a:ext cx="669727" cy="669727"/>
          </a:xfrm>
          <a:prstGeom prst="rightArrow">
            <a:avLst>
              <a:gd name="adj1" fmla="val 32000"/>
              <a:gd name="adj2" fmla="val 64000"/>
            </a:avLst>
          </a:prstGeom>
          <a:solidFill>
            <a:srgbClr val="FFFFFF"/>
          </a:solidFill>
          <a:ln w="25400">
            <a:solidFill>
              <a:schemeClr val="accent1"/>
            </a:solidFill>
          </a:ln>
          <a:effectLst>
            <a:outerShdw blurRad="38100" dist="25400" dir="5400000" rotWithShape="0">
              <a:srgbClr val="000000">
                <a:alpha val="50000"/>
              </a:srgbClr>
            </a:outerShdw>
          </a:effectLst>
        </p:spPr>
        <p:txBody>
          <a:bodyPr lIns="26789" tIns="26789" rIns="26789" bIns="26789" anchor="ctr"/>
          <a:lstStyle/>
          <a:p>
            <a:pPr algn="ctr" defTabSz="308049" hangingPunct="0"/>
            <a:endParaRPr sz="1898">
              <a:latin typeface="Helvetica Light"/>
              <a:sym typeface="Helvetica Light"/>
            </a:endParaRPr>
          </a:p>
        </p:txBody>
      </p:sp>
      <p:sp>
        <p:nvSpPr>
          <p:cNvPr id="540" name="PIT Count"/>
          <p:cNvSpPr/>
          <p:nvPr/>
        </p:nvSpPr>
        <p:spPr>
          <a:xfrm>
            <a:off x="2574628" y="4721572"/>
            <a:ext cx="1304005" cy="421928"/>
          </a:xfrm>
          <a:prstGeom prst="rect">
            <a:avLst/>
          </a:prstGeom>
          <a:solidFill>
            <a:srgbClr val="FFFFFF"/>
          </a:solidFill>
          <a:ln w="25400">
            <a:solidFill>
              <a:schemeClr val="accent1"/>
            </a:solidFill>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6789" tIns="26789" rIns="26789" bIns="26789" anchor="ctr"/>
          <a:lstStyle>
            <a:lvl1pPr>
              <a:defRPr sz="2500"/>
            </a:lvl1pPr>
          </a:lstStyle>
          <a:p>
            <a:pPr algn="ctr" defTabSz="308049" hangingPunct="0"/>
            <a:r>
              <a:rPr lang="en-CA" sz="1318" dirty="0">
                <a:latin typeface="Helvetica Light"/>
                <a:sym typeface="Helvetica Light"/>
              </a:rPr>
              <a:t>Anonymous</a:t>
            </a:r>
            <a:endParaRPr sz="1318" dirty="0">
              <a:latin typeface="Helvetica Light"/>
              <a:sym typeface="Helvetica Light"/>
            </a:endParaRPr>
          </a:p>
        </p:txBody>
      </p:sp>
      <p:sp>
        <p:nvSpPr>
          <p:cNvPr id="541" name="}"/>
          <p:cNvSpPr txBox="1"/>
          <p:nvPr/>
        </p:nvSpPr>
        <p:spPr>
          <a:xfrm rot="5358252">
            <a:off x="4699914" y="2723600"/>
            <a:ext cx="672860" cy="2415389"/>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a:defRPr sz="29100"/>
            </a:lvl1pPr>
          </a:lstStyle>
          <a:p>
            <a:pPr algn="ctr" defTabSz="308049" hangingPunct="0"/>
            <a:r>
              <a:rPr sz="15344">
                <a:latin typeface="Helvetica Light"/>
                <a:sym typeface="Helvetica Light"/>
              </a:rPr>
              <a:t>}</a:t>
            </a:r>
          </a:p>
        </p:txBody>
      </p:sp>
      <p:sp>
        <p:nvSpPr>
          <p:cNvPr id="542" name="By Name List"/>
          <p:cNvSpPr/>
          <p:nvPr/>
        </p:nvSpPr>
        <p:spPr>
          <a:xfrm>
            <a:off x="4168577" y="4202659"/>
            <a:ext cx="1304005" cy="421928"/>
          </a:xfrm>
          <a:prstGeom prst="rect">
            <a:avLst/>
          </a:prstGeom>
          <a:solidFill>
            <a:srgbClr val="FFFFFF"/>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6789" tIns="26789" rIns="26789" bIns="26789" anchor="ctr"/>
          <a:lstStyle>
            <a:lvl1pPr>
              <a:defRPr sz="2500"/>
            </a:lvl1pPr>
          </a:lstStyle>
          <a:p>
            <a:pPr algn="ctr" defTabSz="308049" hangingPunct="0"/>
            <a:r>
              <a:rPr sz="1318">
                <a:latin typeface="Helvetica Light"/>
                <a:sym typeface="Helvetica Light"/>
              </a:rPr>
              <a:t>By Name List</a:t>
            </a:r>
          </a:p>
        </p:txBody>
      </p:sp>
      <p:sp>
        <p:nvSpPr>
          <p:cNvPr id="543" name="}"/>
          <p:cNvSpPr txBox="1"/>
          <p:nvPr/>
        </p:nvSpPr>
        <p:spPr>
          <a:xfrm rot="5358252" flipH="1">
            <a:off x="5248533" y="1381367"/>
            <a:ext cx="459661" cy="1603884"/>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nchor="ctr">
            <a:spAutoFit/>
          </a:bodyPr>
          <a:lstStyle>
            <a:lvl1pPr>
              <a:defRPr sz="19100"/>
            </a:lvl1pPr>
          </a:lstStyle>
          <a:p>
            <a:pPr algn="ctr" defTabSz="308049" hangingPunct="0"/>
            <a:r>
              <a:rPr sz="10071">
                <a:latin typeface="Helvetica Light"/>
                <a:sym typeface="Helvetica Light"/>
              </a:rPr>
              <a:t>}</a:t>
            </a:r>
          </a:p>
        </p:txBody>
      </p:sp>
      <p:sp>
        <p:nvSpPr>
          <p:cNvPr id="544" name="Coordinated Access List"/>
          <p:cNvSpPr/>
          <p:nvPr/>
        </p:nvSpPr>
        <p:spPr>
          <a:xfrm>
            <a:off x="4704358" y="1557239"/>
            <a:ext cx="1304005" cy="421928"/>
          </a:xfrm>
          <a:prstGeom prst="rect">
            <a:avLst/>
          </a:prstGeom>
          <a:solidFill>
            <a:srgbClr val="FFFFFF"/>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6789" tIns="26789" rIns="26789" bIns="26789" anchor="ctr"/>
          <a:lstStyle>
            <a:lvl1pPr>
              <a:defRPr sz="2500"/>
            </a:lvl1pPr>
          </a:lstStyle>
          <a:p>
            <a:pPr algn="ctr" defTabSz="308049" hangingPunct="0"/>
            <a:r>
              <a:rPr sz="1318">
                <a:latin typeface="Helvetica Light"/>
                <a:sym typeface="Helvetica Light"/>
              </a:rPr>
              <a:t>Coordinated Access List</a:t>
            </a:r>
          </a:p>
        </p:txBody>
      </p:sp>
      <p:sp>
        <p:nvSpPr>
          <p:cNvPr id="545" name="Oval"/>
          <p:cNvSpPr/>
          <p:nvPr/>
        </p:nvSpPr>
        <p:spPr>
          <a:xfrm>
            <a:off x="5270748" y="2903389"/>
            <a:ext cx="669727" cy="833685"/>
          </a:xfrm>
          <a:prstGeom prst="ellipse">
            <a:avLst/>
          </a:prstGeom>
          <a:solidFill>
            <a:srgbClr val="FFFFFF">
              <a:alpha val="53394"/>
            </a:srgbClr>
          </a:solidFill>
          <a:ln w="25400">
            <a:solidFill>
              <a:schemeClr val="accent1">
                <a:alpha val="53394"/>
              </a:schemeClr>
            </a:solidFill>
          </a:ln>
          <a:effectLst>
            <a:outerShdw blurRad="38100" dist="25400" dir="5400000" rotWithShape="0">
              <a:srgbClr val="000000">
                <a:alpha val="50000"/>
              </a:srgbClr>
            </a:outerShdw>
          </a:effectLst>
        </p:spPr>
        <p:txBody>
          <a:bodyPr lIns="26789" tIns="26789" rIns="26789" bIns="26789" anchor="ctr"/>
          <a:lstStyle/>
          <a:p>
            <a:pPr algn="ctr" defTabSz="308049" hangingPunct="0"/>
            <a:endParaRPr sz="1898">
              <a:latin typeface="Helvetica Light"/>
              <a:sym typeface="Helvetica Light"/>
            </a:endParaRPr>
          </a:p>
        </p:txBody>
      </p:sp>
      <p:sp>
        <p:nvSpPr>
          <p:cNvPr id="546" name="Priority…"/>
          <p:cNvSpPr/>
          <p:nvPr/>
        </p:nvSpPr>
        <p:spPr>
          <a:xfrm>
            <a:off x="5950154" y="3156149"/>
            <a:ext cx="881973" cy="421928"/>
          </a:xfrm>
          <a:prstGeom prst="rect">
            <a:avLst/>
          </a:prstGeom>
          <a:solidFill>
            <a:srgbClr val="FFFFFF"/>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26789" tIns="26789" rIns="26789" bIns="26789" anchor="ctr"/>
          <a:lstStyle/>
          <a:p>
            <a:pPr algn="ctr" defTabSz="308049" hangingPunct="0">
              <a:defRPr sz="2500"/>
            </a:pPr>
            <a:r>
              <a:rPr sz="1318">
                <a:latin typeface="Helvetica Light"/>
                <a:sym typeface="Helvetica Light"/>
              </a:rPr>
              <a:t>Priority</a:t>
            </a:r>
          </a:p>
          <a:p>
            <a:pPr algn="ctr" defTabSz="308049" hangingPunct="0">
              <a:defRPr sz="2500"/>
            </a:pPr>
            <a:r>
              <a:rPr sz="1318">
                <a:latin typeface="Helvetica Light"/>
                <a:sym typeface="Helvetica Light"/>
              </a:rPr>
              <a:t>List</a:t>
            </a:r>
          </a:p>
        </p:txBody>
      </p:sp>
    </p:spTree>
    <p:extLst>
      <p:ext uri="{BB962C8B-B14F-4D97-AF65-F5344CB8AC3E}">
        <p14:creationId xmlns:p14="http://schemas.microsoft.com/office/powerpoint/2010/main" xmlns="" val="230946729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iterate>
                                    <p:tmAbs val="0"/>
                                  </p:iterate>
                                  <p:childTnLst>
                                    <p:set>
                                      <p:cBhvr>
                                        <p:cTn id="6" fill="hold"/>
                                        <p:tgtEl>
                                          <p:spTgt spid="532"/>
                                        </p:tgtEl>
                                        <p:attrNameLst>
                                          <p:attrName>style.visibility</p:attrName>
                                        </p:attrNameLst>
                                      </p:cBhvr>
                                      <p:to>
                                        <p:strVal val="visible"/>
                                      </p:to>
                                    </p:set>
                                    <p:anim calcmode="lin" valueType="num">
                                      <p:cBhvr>
                                        <p:cTn id="7" dur="1000" fill="hold"/>
                                        <p:tgtEl>
                                          <p:spTgt spid="532"/>
                                        </p:tgtEl>
                                        <p:attrNameLst>
                                          <p:attrName>ppt_w</p:attrName>
                                        </p:attrNameLst>
                                      </p:cBhvr>
                                      <p:tavLst>
                                        <p:tav tm="0" fmla="#ppt_w*sin(2.5*pi*$)">
                                          <p:val>
                                            <p:fltVal val="0"/>
                                          </p:val>
                                        </p:tav>
                                        <p:tav tm="100000">
                                          <p:val>
                                            <p:fltVal val="1"/>
                                          </p:val>
                                        </p:tav>
                                      </p:tavLst>
                                    </p:anim>
                                    <p:anim calcmode="lin" valueType="num">
                                      <p:cBhvr>
                                        <p:cTn id="8" dur="1000" fill="hold"/>
                                        <p:tgtEl>
                                          <p:spTgt spid="53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iterate>
                                    <p:tmAbs val="0"/>
                                  </p:iterate>
                                  <p:childTnLst>
                                    <p:set>
                                      <p:cBhvr>
                                        <p:cTn id="12" fill="hold"/>
                                        <p:tgtEl>
                                          <p:spTgt spid="533"/>
                                        </p:tgtEl>
                                        <p:attrNameLst>
                                          <p:attrName>style.visibility</p:attrName>
                                        </p:attrNameLst>
                                      </p:cBhvr>
                                      <p:to>
                                        <p:strVal val="visible"/>
                                      </p:to>
                                    </p:set>
                                    <p:anim calcmode="lin" valueType="num">
                                      <p:cBhvr>
                                        <p:cTn id="13" dur="1000" fill="hold"/>
                                        <p:tgtEl>
                                          <p:spTgt spid="533"/>
                                        </p:tgtEl>
                                        <p:attrNameLst>
                                          <p:attrName>ppt_w</p:attrName>
                                        </p:attrNameLst>
                                      </p:cBhvr>
                                      <p:tavLst>
                                        <p:tav tm="0" fmla="#ppt_w*sin(2.5*pi*$)">
                                          <p:val>
                                            <p:fltVal val="0"/>
                                          </p:val>
                                        </p:tav>
                                        <p:tav tm="100000">
                                          <p:val>
                                            <p:fltVal val="1"/>
                                          </p:val>
                                        </p:tav>
                                      </p:tavLst>
                                    </p:anim>
                                    <p:anim calcmode="lin" valueType="num">
                                      <p:cBhvr>
                                        <p:cTn id="14" dur="1000" fill="hold"/>
                                        <p:tgtEl>
                                          <p:spTgt spid="53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iterate>
                                    <p:tmAbs val="0"/>
                                  </p:iterate>
                                  <p:childTnLst>
                                    <p:set>
                                      <p:cBhvr>
                                        <p:cTn id="18" fill="hold"/>
                                        <p:tgtEl>
                                          <p:spTgt spid="534"/>
                                        </p:tgtEl>
                                        <p:attrNameLst>
                                          <p:attrName>style.visibility</p:attrName>
                                        </p:attrNameLst>
                                      </p:cBhvr>
                                      <p:to>
                                        <p:strVal val="visible"/>
                                      </p:to>
                                    </p:set>
                                    <p:anim calcmode="lin" valueType="num">
                                      <p:cBhvr>
                                        <p:cTn id="19" dur="1000" fill="hold"/>
                                        <p:tgtEl>
                                          <p:spTgt spid="534"/>
                                        </p:tgtEl>
                                        <p:attrNameLst>
                                          <p:attrName>ppt_w</p:attrName>
                                        </p:attrNameLst>
                                      </p:cBhvr>
                                      <p:tavLst>
                                        <p:tav tm="0" fmla="#ppt_w*sin(2.5*pi*$)">
                                          <p:val>
                                            <p:fltVal val="0"/>
                                          </p:val>
                                        </p:tav>
                                        <p:tav tm="100000">
                                          <p:val>
                                            <p:fltVal val="1"/>
                                          </p:val>
                                        </p:tav>
                                      </p:tavLst>
                                    </p:anim>
                                    <p:anim calcmode="lin" valueType="num">
                                      <p:cBhvr>
                                        <p:cTn id="20" dur="1000" fill="hold"/>
                                        <p:tgtEl>
                                          <p:spTgt spid="53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iterate>
                                    <p:tmAbs val="0"/>
                                  </p:iterate>
                                  <p:childTnLst>
                                    <p:set>
                                      <p:cBhvr>
                                        <p:cTn id="24" fill="hold"/>
                                        <p:tgtEl>
                                          <p:spTgt spid="535"/>
                                        </p:tgtEl>
                                        <p:attrNameLst>
                                          <p:attrName>style.visibility</p:attrName>
                                        </p:attrNameLst>
                                      </p:cBhvr>
                                      <p:to>
                                        <p:strVal val="visible"/>
                                      </p:to>
                                    </p:set>
                                    <p:anim calcmode="lin" valueType="num">
                                      <p:cBhvr>
                                        <p:cTn id="25" dur="1000" fill="hold"/>
                                        <p:tgtEl>
                                          <p:spTgt spid="535"/>
                                        </p:tgtEl>
                                        <p:attrNameLst>
                                          <p:attrName>ppt_w</p:attrName>
                                        </p:attrNameLst>
                                      </p:cBhvr>
                                      <p:tavLst>
                                        <p:tav tm="0" fmla="#ppt_w*sin(2.5*pi*$)">
                                          <p:val>
                                            <p:fltVal val="0"/>
                                          </p:val>
                                        </p:tav>
                                        <p:tav tm="100000">
                                          <p:val>
                                            <p:fltVal val="1"/>
                                          </p:val>
                                        </p:tav>
                                      </p:tavLst>
                                    </p:anim>
                                    <p:anim calcmode="lin" valueType="num">
                                      <p:cBhvr>
                                        <p:cTn id="26" dur="1000" fill="hold"/>
                                        <p:tgtEl>
                                          <p:spTgt spid="53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0" nodeType="clickEffect">
                                  <p:stCondLst>
                                    <p:cond delay="0"/>
                                  </p:stCondLst>
                                  <p:iterate>
                                    <p:tmAbs val="0"/>
                                  </p:iterate>
                                  <p:childTnLst>
                                    <p:set>
                                      <p:cBhvr>
                                        <p:cTn id="30" fill="hold"/>
                                        <p:tgtEl>
                                          <p:spTgt spid="536"/>
                                        </p:tgtEl>
                                        <p:attrNameLst>
                                          <p:attrName>style.visibility</p:attrName>
                                        </p:attrNameLst>
                                      </p:cBhvr>
                                      <p:to>
                                        <p:strVal val="visible"/>
                                      </p:to>
                                    </p:set>
                                    <p:anim calcmode="lin" valueType="num">
                                      <p:cBhvr>
                                        <p:cTn id="31" dur="1000" fill="hold"/>
                                        <p:tgtEl>
                                          <p:spTgt spid="536"/>
                                        </p:tgtEl>
                                        <p:attrNameLst>
                                          <p:attrName>ppt_w</p:attrName>
                                        </p:attrNameLst>
                                      </p:cBhvr>
                                      <p:tavLst>
                                        <p:tav tm="0" fmla="#ppt_w*sin(2.5*pi*$)">
                                          <p:val>
                                            <p:fltVal val="0"/>
                                          </p:val>
                                        </p:tav>
                                        <p:tav tm="100000">
                                          <p:val>
                                            <p:fltVal val="1"/>
                                          </p:val>
                                        </p:tav>
                                      </p:tavLst>
                                    </p:anim>
                                    <p:anim calcmode="lin" valueType="num">
                                      <p:cBhvr>
                                        <p:cTn id="32" dur="1000" fill="hold"/>
                                        <p:tgtEl>
                                          <p:spTgt spid="53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grpId="0" nodeType="clickEffect">
                                  <p:stCondLst>
                                    <p:cond delay="0"/>
                                  </p:stCondLst>
                                  <p:iterate>
                                    <p:tmAbs val="0"/>
                                  </p:iterate>
                                  <p:childTnLst>
                                    <p:set>
                                      <p:cBhvr>
                                        <p:cTn id="36" fill="hold"/>
                                        <p:tgtEl>
                                          <p:spTgt spid="537"/>
                                        </p:tgtEl>
                                        <p:attrNameLst>
                                          <p:attrName>style.visibility</p:attrName>
                                        </p:attrNameLst>
                                      </p:cBhvr>
                                      <p:to>
                                        <p:strVal val="visible"/>
                                      </p:to>
                                    </p:set>
                                    <p:anim calcmode="lin" valueType="num">
                                      <p:cBhvr>
                                        <p:cTn id="37" dur="1000" fill="hold"/>
                                        <p:tgtEl>
                                          <p:spTgt spid="537"/>
                                        </p:tgtEl>
                                        <p:attrNameLst>
                                          <p:attrName>ppt_w</p:attrName>
                                        </p:attrNameLst>
                                      </p:cBhvr>
                                      <p:tavLst>
                                        <p:tav tm="0" fmla="#ppt_w*sin(2.5*pi*$)">
                                          <p:val>
                                            <p:fltVal val="0"/>
                                          </p:val>
                                        </p:tav>
                                        <p:tav tm="100000">
                                          <p:val>
                                            <p:fltVal val="1"/>
                                          </p:val>
                                        </p:tav>
                                      </p:tavLst>
                                    </p:anim>
                                    <p:anim calcmode="lin" valueType="num">
                                      <p:cBhvr>
                                        <p:cTn id="38" dur="1000" fill="hold"/>
                                        <p:tgtEl>
                                          <p:spTgt spid="537"/>
                                        </p:tgtEl>
                                        <p:attrNameLst>
                                          <p:attrName>ppt_h</p:attrName>
                                        </p:attrNameLst>
                                      </p:cBhvr>
                                      <p:tavLst>
                                        <p:tav tm="0">
                                          <p:val>
                                            <p:strVal val="#ppt_h"/>
                                          </p:val>
                                        </p:tav>
                                        <p:tav tm="100000">
                                          <p:val>
                                            <p:strVal val="#ppt_h"/>
                                          </p:val>
                                        </p:tav>
                                      </p:tavLst>
                                    </p:anim>
                                  </p:childTnLst>
                                </p:cTn>
                              </p:par>
                            </p:childTnLst>
                          </p:cTn>
                        </p:par>
                        <p:par>
                          <p:cTn id="39" fill="hold">
                            <p:stCondLst>
                              <p:cond delay="1000"/>
                            </p:stCondLst>
                            <p:childTnLst>
                              <p:par>
                                <p:cTn id="40" presetID="19" presetClass="entr" presetSubtype="10" fill="hold" grpId="0" nodeType="afterEffect">
                                  <p:stCondLst>
                                    <p:cond delay="0"/>
                                  </p:stCondLst>
                                  <p:iterate>
                                    <p:tmAbs val="0"/>
                                  </p:iterate>
                                  <p:childTnLst>
                                    <p:set>
                                      <p:cBhvr>
                                        <p:cTn id="41" fill="hold"/>
                                        <p:tgtEl>
                                          <p:spTgt spid="538"/>
                                        </p:tgtEl>
                                        <p:attrNameLst>
                                          <p:attrName>style.visibility</p:attrName>
                                        </p:attrNameLst>
                                      </p:cBhvr>
                                      <p:to>
                                        <p:strVal val="visible"/>
                                      </p:to>
                                    </p:set>
                                    <p:anim calcmode="lin" valueType="num">
                                      <p:cBhvr>
                                        <p:cTn id="42" dur="1000" fill="hold"/>
                                        <p:tgtEl>
                                          <p:spTgt spid="538"/>
                                        </p:tgtEl>
                                        <p:attrNameLst>
                                          <p:attrName>ppt_w</p:attrName>
                                        </p:attrNameLst>
                                      </p:cBhvr>
                                      <p:tavLst>
                                        <p:tav tm="0" fmla="#ppt_w*sin(2.5*pi*$)">
                                          <p:val>
                                            <p:fltVal val="0"/>
                                          </p:val>
                                        </p:tav>
                                        <p:tav tm="100000">
                                          <p:val>
                                            <p:fltVal val="1"/>
                                          </p:val>
                                        </p:tav>
                                      </p:tavLst>
                                    </p:anim>
                                    <p:anim calcmode="lin" valueType="num">
                                      <p:cBhvr>
                                        <p:cTn id="43" dur="1000" fill="hold"/>
                                        <p:tgtEl>
                                          <p:spTgt spid="538"/>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9" presetClass="entr" presetSubtype="10" fill="hold" grpId="0" nodeType="clickEffect">
                                  <p:stCondLst>
                                    <p:cond delay="0"/>
                                  </p:stCondLst>
                                  <p:iterate>
                                    <p:tmAbs val="0"/>
                                  </p:iterate>
                                  <p:childTnLst>
                                    <p:set>
                                      <p:cBhvr>
                                        <p:cTn id="47" fill="hold"/>
                                        <p:tgtEl>
                                          <p:spTgt spid="539"/>
                                        </p:tgtEl>
                                        <p:attrNameLst>
                                          <p:attrName>style.visibility</p:attrName>
                                        </p:attrNameLst>
                                      </p:cBhvr>
                                      <p:to>
                                        <p:strVal val="visible"/>
                                      </p:to>
                                    </p:set>
                                    <p:anim calcmode="lin" valueType="num">
                                      <p:cBhvr>
                                        <p:cTn id="48" dur="1000" fill="hold"/>
                                        <p:tgtEl>
                                          <p:spTgt spid="539"/>
                                        </p:tgtEl>
                                        <p:attrNameLst>
                                          <p:attrName>ppt_w</p:attrName>
                                        </p:attrNameLst>
                                      </p:cBhvr>
                                      <p:tavLst>
                                        <p:tav tm="0" fmla="#ppt_w*sin(2.5*pi*$)">
                                          <p:val>
                                            <p:fltVal val="0"/>
                                          </p:val>
                                        </p:tav>
                                        <p:tav tm="100000">
                                          <p:val>
                                            <p:fltVal val="1"/>
                                          </p:val>
                                        </p:tav>
                                      </p:tavLst>
                                    </p:anim>
                                    <p:anim calcmode="lin" valueType="num">
                                      <p:cBhvr>
                                        <p:cTn id="49" dur="1000" fill="hold"/>
                                        <p:tgtEl>
                                          <p:spTgt spid="539"/>
                                        </p:tgtEl>
                                        <p:attrNameLst>
                                          <p:attrName>ppt_h</p:attrName>
                                        </p:attrNameLst>
                                      </p:cBhvr>
                                      <p:tavLst>
                                        <p:tav tm="0">
                                          <p:val>
                                            <p:strVal val="#ppt_h"/>
                                          </p:val>
                                        </p:tav>
                                        <p:tav tm="100000">
                                          <p:val>
                                            <p:strVal val="#ppt_h"/>
                                          </p:val>
                                        </p:tav>
                                      </p:tavLst>
                                    </p:anim>
                                  </p:childTnLst>
                                </p:cTn>
                              </p:par>
                            </p:childTnLst>
                          </p:cTn>
                        </p:par>
                        <p:par>
                          <p:cTn id="50" fill="hold">
                            <p:stCondLst>
                              <p:cond delay="1000"/>
                            </p:stCondLst>
                            <p:childTnLst>
                              <p:par>
                                <p:cTn id="51" presetID="19" presetClass="entr" presetSubtype="10" fill="hold" grpId="0" nodeType="afterEffect">
                                  <p:stCondLst>
                                    <p:cond delay="0"/>
                                  </p:stCondLst>
                                  <p:iterate>
                                    <p:tmAbs val="0"/>
                                  </p:iterate>
                                  <p:childTnLst>
                                    <p:set>
                                      <p:cBhvr>
                                        <p:cTn id="52" fill="hold"/>
                                        <p:tgtEl>
                                          <p:spTgt spid="540"/>
                                        </p:tgtEl>
                                        <p:attrNameLst>
                                          <p:attrName>style.visibility</p:attrName>
                                        </p:attrNameLst>
                                      </p:cBhvr>
                                      <p:to>
                                        <p:strVal val="visible"/>
                                      </p:to>
                                    </p:set>
                                    <p:anim calcmode="lin" valueType="num">
                                      <p:cBhvr>
                                        <p:cTn id="53" dur="1000" fill="hold"/>
                                        <p:tgtEl>
                                          <p:spTgt spid="540"/>
                                        </p:tgtEl>
                                        <p:attrNameLst>
                                          <p:attrName>ppt_w</p:attrName>
                                        </p:attrNameLst>
                                      </p:cBhvr>
                                      <p:tavLst>
                                        <p:tav tm="0" fmla="#ppt_w*sin(2.5*pi*$)">
                                          <p:val>
                                            <p:fltVal val="0"/>
                                          </p:val>
                                        </p:tav>
                                        <p:tav tm="100000">
                                          <p:val>
                                            <p:fltVal val="1"/>
                                          </p:val>
                                        </p:tav>
                                      </p:tavLst>
                                    </p:anim>
                                    <p:anim calcmode="lin" valueType="num">
                                      <p:cBhvr>
                                        <p:cTn id="54" dur="1000" fill="hold"/>
                                        <p:tgtEl>
                                          <p:spTgt spid="540"/>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9" presetClass="entr" presetSubtype="10" fill="hold" grpId="0" nodeType="clickEffect">
                                  <p:stCondLst>
                                    <p:cond delay="0"/>
                                  </p:stCondLst>
                                  <p:iterate>
                                    <p:tmAbs val="0"/>
                                  </p:iterate>
                                  <p:childTnLst>
                                    <p:set>
                                      <p:cBhvr>
                                        <p:cTn id="58" fill="hold"/>
                                        <p:tgtEl>
                                          <p:spTgt spid="541"/>
                                        </p:tgtEl>
                                        <p:attrNameLst>
                                          <p:attrName>style.visibility</p:attrName>
                                        </p:attrNameLst>
                                      </p:cBhvr>
                                      <p:to>
                                        <p:strVal val="visible"/>
                                      </p:to>
                                    </p:set>
                                    <p:anim calcmode="lin" valueType="num">
                                      <p:cBhvr>
                                        <p:cTn id="59" dur="1000" fill="hold"/>
                                        <p:tgtEl>
                                          <p:spTgt spid="541"/>
                                        </p:tgtEl>
                                        <p:attrNameLst>
                                          <p:attrName>ppt_w</p:attrName>
                                        </p:attrNameLst>
                                      </p:cBhvr>
                                      <p:tavLst>
                                        <p:tav tm="0" fmla="#ppt_w*sin(2.5*pi*$)">
                                          <p:val>
                                            <p:fltVal val="0"/>
                                          </p:val>
                                        </p:tav>
                                        <p:tav tm="100000">
                                          <p:val>
                                            <p:fltVal val="1"/>
                                          </p:val>
                                        </p:tav>
                                      </p:tavLst>
                                    </p:anim>
                                    <p:anim calcmode="lin" valueType="num">
                                      <p:cBhvr>
                                        <p:cTn id="60" dur="1000" fill="hold"/>
                                        <p:tgtEl>
                                          <p:spTgt spid="541"/>
                                        </p:tgtEl>
                                        <p:attrNameLst>
                                          <p:attrName>ppt_h</p:attrName>
                                        </p:attrNameLst>
                                      </p:cBhvr>
                                      <p:tavLst>
                                        <p:tav tm="0">
                                          <p:val>
                                            <p:strVal val="#ppt_h"/>
                                          </p:val>
                                        </p:tav>
                                        <p:tav tm="100000">
                                          <p:val>
                                            <p:strVal val="#ppt_h"/>
                                          </p:val>
                                        </p:tav>
                                      </p:tavLst>
                                    </p:anim>
                                  </p:childTnLst>
                                </p:cTn>
                              </p:par>
                            </p:childTnLst>
                          </p:cTn>
                        </p:par>
                        <p:par>
                          <p:cTn id="61" fill="hold">
                            <p:stCondLst>
                              <p:cond delay="1000"/>
                            </p:stCondLst>
                            <p:childTnLst>
                              <p:par>
                                <p:cTn id="62" presetID="19" presetClass="entr" presetSubtype="10" fill="hold" grpId="0" nodeType="afterEffect">
                                  <p:stCondLst>
                                    <p:cond delay="0"/>
                                  </p:stCondLst>
                                  <p:iterate>
                                    <p:tmAbs val="0"/>
                                  </p:iterate>
                                  <p:childTnLst>
                                    <p:set>
                                      <p:cBhvr>
                                        <p:cTn id="63" fill="hold"/>
                                        <p:tgtEl>
                                          <p:spTgt spid="542"/>
                                        </p:tgtEl>
                                        <p:attrNameLst>
                                          <p:attrName>style.visibility</p:attrName>
                                        </p:attrNameLst>
                                      </p:cBhvr>
                                      <p:to>
                                        <p:strVal val="visible"/>
                                      </p:to>
                                    </p:set>
                                    <p:anim calcmode="lin" valueType="num">
                                      <p:cBhvr>
                                        <p:cTn id="64" dur="1000" fill="hold"/>
                                        <p:tgtEl>
                                          <p:spTgt spid="542"/>
                                        </p:tgtEl>
                                        <p:attrNameLst>
                                          <p:attrName>ppt_w</p:attrName>
                                        </p:attrNameLst>
                                      </p:cBhvr>
                                      <p:tavLst>
                                        <p:tav tm="0" fmla="#ppt_w*sin(2.5*pi*$)">
                                          <p:val>
                                            <p:fltVal val="0"/>
                                          </p:val>
                                        </p:tav>
                                        <p:tav tm="100000">
                                          <p:val>
                                            <p:fltVal val="1"/>
                                          </p:val>
                                        </p:tav>
                                      </p:tavLst>
                                    </p:anim>
                                    <p:anim calcmode="lin" valueType="num">
                                      <p:cBhvr>
                                        <p:cTn id="65" dur="1000" fill="hold"/>
                                        <p:tgtEl>
                                          <p:spTgt spid="542"/>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9" presetClass="entr" presetSubtype="10" fill="hold" grpId="0" nodeType="clickEffect">
                                  <p:stCondLst>
                                    <p:cond delay="0"/>
                                  </p:stCondLst>
                                  <p:iterate>
                                    <p:tmAbs val="0"/>
                                  </p:iterate>
                                  <p:childTnLst>
                                    <p:set>
                                      <p:cBhvr>
                                        <p:cTn id="69" fill="hold"/>
                                        <p:tgtEl>
                                          <p:spTgt spid="544"/>
                                        </p:tgtEl>
                                        <p:attrNameLst>
                                          <p:attrName>style.visibility</p:attrName>
                                        </p:attrNameLst>
                                      </p:cBhvr>
                                      <p:to>
                                        <p:strVal val="visible"/>
                                      </p:to>
                                    </p:set>
                                    <p:anim calcmode="lin" valueType="num">
                                      <p:cBhvr>
                                        <p:cTn id="70" dur="1000" fill="hold"/>
                                        <p:tgtEl>
                                          <p:spTgt spid="544"/>
                                        </p:tgtEl>
                                        <p:attrNameLst>
                                          <p:attrName>ppt_w</p:attrName>
                                        </p:attrNameLst>
                                      </p:cBhvr>
                                      <p:tavLst>
                                        <p:tav tm="0" fmla="#ppt_w*sin(2.5*pi*$)">
                                          <p:val>
                                            <p:fltVal val="0"/>
                                          </p:val>
                                        </p:tav>
                                        <p:tav tm="100000">
                                          <p:val>
                                            <p:fltVal val="1"/>
                                          </p:val>
                                        </p:tav>
                                      </p:tavLst>
                                    </p:anim>
                                    <p:anim calcmode="lin" valueType="num">
                                      <p:cBhvr>
                                        <p:cTn id="71" dur="1000" fill="hold"/>
                                        <p:tgtEl>
                                          <p:spTgt spid="544"/>
                                        </p:tgtEl>
                                        <p:attrNameLst>
                                          <p:attrName>ppt_h</p:attrName>
                                        </p:attrNameLst>
                                      </p:cBhvr>
                                      <p:tavLst>
                                        <p:tav tm="0">
                                          <p:val>
                                            <p:strVal val="#ppt_h"/>
                                          </p:val>
                                        </p:tav>
                                        <p:tav tm="100000">
                                          <p:val>
                                            <p:strVal val="#ppt_h"/>
                                          </p:val>
                                        </p:tav>
                                      </p:tavLst>
                                    </p:anim>
                                  </p:childTnLst>
                                </p:cTn>
                              </p:par>
                            </p:childTnLst>
                          </p:cTn>
                        </p:par>
                        <p:par>
                          <p:cTn id="72" fill="hold">
                            <p:stCondLst>
                              <p:cond delay="1000"/>
                            </p:stCondLst>
                            <p:childTnLst>
                              <p:par>
                                <p:cTn id="73" presetID="19" presetClass="entr" presetSubtype="10" fill="hold" grpId="0" nodeType="afterEffect">
                                  <p:stCondLst>
                                    <p:cond delay="0"/>
                                  </p:stCondLst>
                                  <p:iterate>
                                    <p:tmAbs val="0"/>
                                  </p:iterate>
                                  <p:childTnLst>
                                    <p:set>
                                      <p:cBhvr>
                                        <p:cTn id="74" fill="hold"/>
                                        <p:tgtEl>
                                          <p:spTgt spid="543"/>
                                        </p:tgtEl>
                                        <p:attrNameLst>
                                          <p:attrName>style.visibility</p:attrName>
                                        </p:attrNameLst>
                                      </p:cBhvr>
                                      <p:to>
                                        <p:strVal val="visible"/>
                                      </p:to>
                                    </p:set>
                                    <p:anim calcmode="lin" valueType="num">
                                      <p:cBhvr>
                                        <p:cTn id="75" dur="1000" fill="hold"/>
                                        <p:tgtEl>
                                          <p:spTgt spid="543"/>
                                        </p:tgtEl>
                                        <p:attrNameLst>
                                          <p:attrName>ppt_w</p:attrName>
                                        </p:attrNameLst>
                                      </p:cBhvr>
                                      <p:tavLst>
                                        <p:tav tm="0" fmla="#ppt_w*sin(2.5*pi*$)">
                                          <p:val>
                                            <p:fltVal val="0"/>
                                          </p:val>
                                        </p:tav>
                                        <p:tav tm="100000">
                                          <p:val>
                                            <p:fltVal val="1"/>
                                          </p:val>
                                        </p:tav>
                                      </p:tavLst>
                                    </p:anim>
                                    <p:anim calcmode="lin" valueType="num">
                                      <p:cBhvr>
                                        <p:cTn id="76" dur="1000" fill="hold"/>
                                        <p:tgtEl>
                                          <p:spTgt spid="543"/>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9" presetClass="entr" presetSubtype="10" fill="hold" grpId="0" nodeType="clickEffect">
                                  <p:stCondLst>
                                    <p:cond delay="0"/>
                                  </p:stCondLst>
                                  <p:iterate>
                                    <p:tmAbs val="0"/>
                                  </p:iterate>
                                  <p:childTnLst>
                                    <p:set>
                                      <p:cBhvr>
                                        <p:cTn id="80" fill="hold"/>
                                        <p:tgtEl>
                                          <p:spTgt spid="545"/>
                                        </p:tgtEl>
                                        <p:attrNameLst>
                                          <p:attrName>style.visibility</p:attrName>
                                        </p:attrNameLst>
                                      </p:cBhvr>
                                      <p:to>
                                        <p:strVal val="visible"/>
                                      </p:to>
                                    </p:set>
                                    <p:anim calcmode="lin" valueType="num">
                                      <p:cBhvr>
                                        <p:cTn id="81" dur="1000" fill="hold"/>
                                        <p:tgtEl>
                                          <p:spTgt spid="545"/>
                                        </p:tgtEl>
                                        <p:attrNameLst>
                                          <p:attrName>ppt_w</p:attrName>
                                        </p:attrNameLst>
                                      </p:cBhvr>
                                      <p:tavLst>
                                        <p:tav tm="0" fmla="#ppt_w*sin(2.5*pi*$)">
                                          <p:val>
                                            <p:fltVal val="0"/>
                                          </p:val>
                                        </p:tav>
                                        <p:tav tm="100000">
                                          <p:val>
                                            <p:fltVal val="1"/>
                                          </p:val>
                                        </p:tav>
                                      </p:tavLst>
                                    </p:anim>
                                    <p:anim calcmode="lin" valueType="num">
                                      <p:cBhvr>
                                        <p:cTn id="82" dur="1000" fill="hold"/>
                                        <p:tgtEl>
                                          <p:spTgt spid="545"/>
                                        </p:tgtEl>
                                        <p:attrNameLst>
                                          <p:attrName>ppt_h</p:attrName>
                                        </p:attrNameLst>
                                      </p:cBhvr>
                                      <p:tavLst>
                                        <p:tav tm="0">
                                          <p:val>
                                            <p:strVal val="#ppt_h"/>
                                          </p:val>
                                        </p:tav>
                                        <p:tav tm="100000">
                                          <p:val>
                                            <p:strVal val="#ppt_h"/>
                                          </p:val>
                                        </p:tav>
                                      </p:tavLst>
                                    </p:anim>
                                  </p:childTnLst>
                                </p:cTn>
                              </p:par>
                            </p:childTnLst>
                          </p:cTn>
                        </p:par>
                        <p:par>
                          <p:cTn id="83" fill="hold">
                            <p:stCondLst>
                              <p:cond delay="1000"/>
                            </p:stCondLst>
                            <p:childTnLst>
                              <p:par>
                                <p:cTn id="84" presetID="19" presetClass="entr" presetSubtype="10" fill="hold" grpId="0" nodeType="afterEffect">
                                  <p:stCondLst>
                                    <p:cond delay="0"/>
                                  </p:stCondLst>
                                  <p:iterate>
                                    <p:tmAbs val="0"/>
                                  </p:iterate>
                                  <p:childTnLst>
                                    <p:set>
                                      <p:cBhvr>
                                        <p:cTn id="85" fill="hold"/>
                                        <p:tgtEl>
                                          <p:spTgt spid="546"/>
                                        </p:tgtEl>
                                        <p:attrNameLst>
                                          <p:attrName>style.visibility</p:attrName>
                                        </p:attrNameLst>
                                      </p:cBhvr>
                                      <p:to>
                                        <p:strVal val="visible"/>
                                      </p:to>
                                    </p:set>
                                    <p:anim calcmode="lin" valueType="num">
                                      <p:cBhvr>
                                        <p:cTn id="86" dur="1000" fill="hold"/>
                                        <p:tgtEl>
                                          <p:spTgt spid="546"/>
                                        </p:tgtEl>
                                        <p:attrNameLst>
                                          <p:attrName>ppt_w</p:attrName>
                                        </p:attrNameLst>
                                      </p:cBhvr>
                                      <p:tavLst>
                                        <p:tav tm="0" fmla="#ppt_w*sin(2.5*pi*$)">
                                          <p:val>
                                            <p:fltVal val="0"/>
                                          </p:val>
                                        </p:tav>
                                        <p:tav tm="100000">
                                          <p:val>
                                            <p:fltVal val="1"/>
                                          </p:val>
                                        </p:tav>
                                      </p:tavLst>
                                    </p:anim>
                                    <p:anim calcmode="lin" valueType="num">
                                      <p:cBhvr>
                                        <p:cTn id="87" dur="1000" fill="hold"/>
                                        <p:tgtEl>
                                          <p:spTgt spid="5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advAuto="0"/>
      <p:bldP spid="533" grpId="0" animBg="1" advAuto="0"/>
      <p:bldP spid="534" grpId="0" animBg="1" advAuto="0"/>
      <p:bldP spid="535" grpId="0" animBg="1" advAuto="0"/>
      <p:bldP spid="536" grpId="0" animBg="1" advAuto="0"/>
      <p:bldP spid="537" grpId="0" animBg="1" advAuto="0"/>
      <p:bldP spid="538" grpId="0" animBg="1" advAuto="0"/>
      <p:bldP spid="539" grpId="0" animBg="1" advAuto="0"/>
      <p:bldP spid="540" grpId="0" animBg="1" advAuto="0"/>
      <p:bldP spid="541" grpId="0" animBg="1" advAuto="0"/>
      <p:bldP spid="542" grpId="0" animBg="1" advAuto="0"/>
      <p:bldP spid="543" grpId="0" animBg="1" advAuto="0"/>
      <p:bldP spid="544" grpId="0" animBg="1" advAuto="0"/>
      <p:bldP spid="545" grpId="0" animBg="1" advAuto="0"/>
      <p:bldP spid="54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E4F37A0-9493-4256-AB7B-0376F6D3E6EA}"/>
              </a:ext>
            </a:extLst>
          </p:cNvPr>
          <p:cNvSpPr>
            <a:spLocks noGrp="1"/>
          </p:cNvSpPr>
          <p:nvPr>
            <p:ph type="body" idx="1"/>
          </p:nvPr>
        </p:nvSpPr>
        <p:spPr>
          <a:xfrm>
            <a:off x="1044222" y="147665"/>
            <a:ext cx="5151371" cy="605100"/>
          </a:xfrm>
        </p:spPr>
        <p:txBody>
          <a:bodyPr>
            <a:noAutofit/>
          </a:bodyPr>
          <a:lstStyle/>
          <a:p>
            <a:r>
              <a:rPr lang="en-CA" sz="2800" b="1" dirty="0"/>
              <a:t>By-Name List - Nesting Concepts</a:t>
            </a:r>
          </a:p>
        </p:txBody>
      </p:sp>
      <p:sp>
        <p:nvSpPr>
          <p:cNvPr id="3" name="Slide Number Placeholder 2">
            <a:extLst>
              <a:ext uri="{FF2B5EF4-FFF2-40B4-BE49-F238E27FC236}">
                <a16:creationId xmlns:a16="http://schemas.microsoft.com/office/drawing/2014/main" xmlns="" id="{BCBF6E95-ED2B-4D81-B586-37251F711C0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600" b="0" i="0" u="none" strike="noStrike" kern="0" cap="none" spc="0" normalizeH="0" baseline="0" noProof="0" smtClean="0">
                <a:ln>
                  <a:noFill/>
                </a:ln>
                <a:solidFill>
                  <a:srgbClr val="666666"/>
                </a:solidFill>
                <a:effectLst/>
                <a:uLnTx/>
                <a:uFillTx/>
                <a:latin typeface="Open Sans Semibold" panose="020B0706030804020204" pitchFamily="34" charset="0"/>
                <a:sym typeface="Arial"/>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 sz="600" b="0" i="0" u="none" strike="noStrike" kern="0" cap="none" spc="0" normalizeH="0" baseline="0" noProof="0">
              <a:ln>
                <a:noFill/>
              </a:ln>
              <a:solidFill>
                <a:srgbClr val="666666"/>
              </a:solidFill>
              <a:effectLst/>
              <a:uLnTx/>
              <a:uFillTx/>
              <a:latin typeface="Open Sans Semibold" panose="020B0706030804020204" pitchFamily="34" charset="0"/>
              <a:sym typeface="Arial"/>
            </a:endParaRPr>
          </a:p>
        </p:txBody>
      </p:sp>
      <p:pic>
        <p:nvPicPr>
          <p:cNvPr id="5" name="Picture 4">
            <a:extLst>
              <a:ext uri="{FF2B5EF4-FFF2-40B4-BE49-F238E27FC236}">
                <a16:creationId xmlns:a16="http://schemas.microsoft.com/office/drawing/2014/main" xmlns="" id="{44D873DA-9791-4E29-97E6-6F7A06937D1F}"/>
              </a:ext>
            </a:extLst>
          </p:cNvPr>
          <p:cNvPicPr>
            <a:picLocks noChangeAspect="1"/>
          </p:cNvPicPr>
          <p:nvPr/>
        </p:nvPicPr>
        <p:blipFill>
          <a:blip r:embed="rId3"/>
          <a:stretch>
            <a:fillRect/>
          </a:stretch>
        </p:blipFill>
        <p:spPr>
          <a:xfrm>
            <a:off x="-74814" y="926167"/>
            <a:ext cx="7067346" cy="3933849"/>
          </a:xfrm>
          <a:prstGeom prst="rect">
            <a:avLst/>
          </a:prstGeom>
        </p:spPr>
      </p:pic>
    </p:spTree>
    <p:extLst>
      <p:ext uri="{BB962C8B-B14F-4D97-AF65-F5344CB8AC3E}">
        <p14:creationId xmlns:p14="http://schemas.microsoft.com/office/powerpoint/2010/main" xmlns="" val="316482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E4F37A0-9493-4256-AB7B-0376F6D3E6EA}"/>
              </a:ext>
            </a:extLst>
          </p:cNvPr>
          <p:cNvSpPr>
            <a:spLocks noGrp="1"/>
          </p:cNvSpPr>
          <p:nvPr>
            <p:ph type="body" idx="1"/>
          </p:nvPr>
        </p:nvSpPr>
        <p:spPr>
          <a:xfrm>
            <a:off x="1044222" y="147665"/>
            <a:ext cx="5151371" cy="605100"/>
          </a:xfrm>
        </p:spPr>
        <p:txBody>
          <a:bodyPr>
            <a:noAutofit/>
          </a:bodyPr>
          <a:lstStyle/>
          <a:p>
            <a:r>
              <a:rPr lang="en-CA" sz="2800" b="1" dirty="0"/>
              <a:t>By-Name List - Nesting Concepts</a:t>
            </a:r>
          </a:p>
        </p:txBody>
      </p:sp>
      <p:sp>
        <p:nvSpPr>
          <p:cNvPr id="3" name="Slide Number Placeholder 2">
            <a:extLst>
              <a:ext uri="{FF2B5EF4-FFF2-40B4-BE49-F238E27FC236}">
                <a16:creationId xmlns:a16="http://schemas.microsoft.com/office/drawing/2014/main" xmlns="" id="{BCBF6E95-ED2B-4D81-B586-37251F711C0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600" b="0" i="0" u="none" strike="noStrike" kern="0" cap="none" spc="0" normalizeH="0" baseline="0" noProof="0" smtClean="0">
                <a:ln>
                  <a:noFill/>
                </a:ln>
                <a:solidFill>
                  <a:srgbClr val="666666"/>
                </a:solidFill>
                <a:effectLst/>
                <a:uLnTx/>
                <a:uFillTx/>
                <a:latin typeface="Open Sans Semibold" panose="020B0706030804020204" pitchFamily="34" charset="0"/>
                <a:sym typeface="Arial"/>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 sz="600" b="0" i="0" u="none" strike="noStrike" kern="0" cap="none" spc="0" normalizeH="0" baseline="0" noProof="0">
              <a:ln>
                <a:noFill/>
              </a:ln>
              <a:solidFill>
                <a:srgbClr val="666666"/>
              </a:solidFill>
              <a:effectLst/>
              <a:uLnTx/>
              <a:uFillTx/>
              <a:latin typeface="Open Sans Semibold" panose="020B0706030804020204" pitchFamily="34" charset="0"/>
              <a:sym typeface="Arial"/>
            </a:endParaRPr>
          </a:p>
        </p:txBody>
      </p:sp>
      <p:pic>
        <p:nvPicPr>
          <p:cNvPr id="4" name="Picture 3">
            <a:extLst>
              <a:ext uri="{FF2B5EF4-FFF2-40B4-BE49-F238E27FC236}">
                <a16:creationId xmlns:a16="http://schemas.microsoft.com/office/drawing/2014/main" xmlns="" id="{4F1BB643-A4D3-4CF6-B221-5C44C61451B0}"/>
              </a:ext>
            </a:extLst>
          </p:cNvPr>
          <p:cNvPicPr>
            <a:picLocks noChangeAspect="1"/>
          </p:cNvPicPr>
          <p:nvPr/>
        </p:nvPicPr>
        <p:blipFill>
          <a:blip r:embed="rId3"/>
          <a:stretch>
            <a:fillRect/>
          </a:stretch>
        </p:blipFill>
        <p:spPr>
          <a:xfrm>
            <a:off x="128257" y="752765"/>
            <a:ext cx="6983299" cy="4304051"/>
          </a:xfrm>
          <a:prstGeom prst="rect">
            <a:avLst/>
          </a:prstGeom>
        </p:spPr>
      </p:pic>
    </p:spTree>
    <p:extLst>
      <p:ext uri="{BB962C8B-B14F-4D97-AF65-F5344CB8AC3E}">
        <p14:creationId xmlns:p14="http://schemas.microsoft.com/office/powerpoint/2010/main" xmlns="" val="1233998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E4F37A0-9493-4256-AB7B-0376F6D3E6EA}"/>
              </a:ext>
            </a:extLst>
          </p:cNvPr>
          <p:cNvSpPr>
            <a:spLocks noGrp="1"/>
          </p:cNvSpPr>
          <p:nvPr>
            <p:ph type="body" idx="1"/>
          </p:nvPr>
        </p:nvSpPr>
        <p:spPr>
          <a:xfrm>
            <a:off x="717120" y="392992"/>
            <a:ext cx="3089163" cy="605100"/>
          </a:xfrm>
        </p:spPr>
        <p:txBody>
          <a:bodyPr>
            <a:noAutofit/>
          </a:bodyPr>
          <a:lstStyle/>
          <a:p>
            <a:r>
              <a:rPr lang="en-CA" sz="3200" b="1" dirty="0"/>
              <a:t>Priority List(s)</a:t>
            </a:r>
          </a:p>
        </p:txBody>
      </p:sp>
      <p:sp>
        <p:nvSpPr>
          <p:cNvPr id="3" name="Slide Number Placeholder 2">
            <a:extLst>
              <a:ext uri="{FF2B5EF4-FFF2-40B4-BE49-F238E27FC236}">
                <a16:creationId xmlns:a16="http://schemas.microsoft.com/office/drawing/2014/main" xmlns="" id="{BCBF6E95-ED2B-4D81-B586-37251F711C09}"/>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600" b="0" i="0" u="none" strike="noStrike" kern="0" cap="none" spc="0" normalizeH="0" baseline="0" noProof="0" smtClean="0">
                <a:ln>
                  <a:noFill/>
                </a:ln>
                <a:solidFill>
                  <a:srgbClr val="666666"/>
                </a:solidFill>
                <a:effectLst/>
                <a:uLnTx/>
                <a:uFillTx/>
                <a:latin typeface="Open Sans Semibold" panose="020B0706030804020204" pitchFamily="34" charset="0"/>
                <a:sym typeface="Arial"/>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 sz="600" b="0" i="0" u="none" strike="noStrike" kern="0" cap="none" spc="0" normalizeH="0" baseline="0" noProof="0">
              <a:ln>
                <a:noFill/>
              </a:ln>
              <a:solidFill>
                <a:srgbClr val="666666"/>
              </a:solidFill>
              <a:effectLst/>
              <a:uLnTx/>
              <a:uFillTx/>
              <a:latin typeface="Open Sans Semibold" panose="020B0706030804020204" pitchFamily="34" charset="0"/>
              <a:sym typeface="Arial"/>
            </a:endParaRPr>
          </a:p>
        </p:txBody>
      </p:sp>
      <p:sp>
        <p:nvSpPr>
          <p:cNvPr id="5" name="TextBox 4">
            <a:extLst>
              <a:ext uri="{FF2B5EF4-FFF2-40B4-BE49-F238E27FC236}">
                <a16:creationId xmlns:a16="http://schemas.microsoft.com/office/drawing/2014/main" xmlns="" id="{3561EF10-D9D2-4199-B478-69EF6BE53ECE}"/>
              </a:ext>
            </a:extLst>
          </p:cNvPr>
          <p:cNvSpPr txBox="1"/>
          <p:nvPr/>
        </p:nvSpPr>
        <p:spPr>
          <a:xfrm>
            <a:off x="3304310" y="3690465"/>
            <a:ext cx="2818015" cy="1169551"/>
          </a:xfrm>
          <a:prstGeom prst="rect">
            <a:avLst/>
          </a:prstGeom>
          <a:noFill/>
        </p:spPr>
        <p:txBody>
          <a:bodyPr wrap="square" rtlCol="0">
            <a:spAutoFit/>
          </a:bodyPr>
          <a:lstStyle/>
          <a:p>
            <a:pPr algn="ctr"/>
            <a:r>
              <a:rPr lang="en-CA" dirty="0"/>
              <a:t>Example of further filtering of list by different population groups – each community will do so in the ways that make the most sense for them </a:t>
            </a:r>
          </a:p>
        </p:txBody>
      </p:sp>
      <p:pic>
        <p:nvPicPr>
          <p:cNvPr id="6" name="Picture 5">
            <a:extLst>
              <a:ext uri="{FF2B5EF4-FFF2-40B4-BE49-F238E27FC236}">
                <a16:creationId xmlns:a16="http://schemas.microsoft.com/office/drawing/2014/main" xmlns="" id="{6839D2F0-D171-429E-81E9-1A88A7F6BA8E}"/>
              </a:ext>
            </a:extLst>
          </p:cNvPr>
          <p:cNvPicPr>
            <a:picLocks noChangeAspect="1"/>
          </p:cNvPicPr>
          <p:nvPr/>
        </p:nvPicPr>
        <p:blipFill>
          <a:blip r:embed="rId3"/>
          <a:stretch>
            <a:fillRect/>
          </a:stretch>
        </p:blipFill>
        <p:spPr>
          <a:xfrm>
            <a:off x="0" y="836220"/>
            <a:ext cx="6858000" cy="3471060"/>
          </a:xfrm>
          <a:prstGeom prst="rect">
            <a:avLst/>
          </a:prstGeom>
        </p:spPr>
      </p:pic>
    </p:spTree>
    <p:extLst>
      <p:ext uri="{BB962C8B-B14F-4D97-AF65-F5344CB8AC3E}">
        <p14:creationId xmlns:p14="http://schemas.microsoft.com/office/powerpoint/2010/main" xmlns="" val="315049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9080" y="2061523"/>
            <a:ext cx="6507343" cy="2153493"/>
            <a:chOff x="0" y="2039067"/>
            <a:chExt cx="8676456" cy="2871324"/>
          </a:xfrm>
        </p:grpSpPr>
        <p:sp>
          <p:nvSpPr>
            <p:cNvPr id="6" name="Shape 698"/>
            <p:cNvSpPr/>
            <p:nvPr/>
          </p:nvSpPr>
          <p:spPr>
            <a:xfrm>
              <a:off x="0" y="2039067"/>
              <a:ext cx="2588375" cy="2110800"/>
            </a:xfrm>
            <a:prstGeom prst="chevron">
              <a:avLst>
                <a:gd name="adj" fmla="val 50000"/>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7" name="Shape 699"/>
            <p:cNvSpPr txBox="1"/>
            <p:nvPr/>
          </p:nvSpPr>
          <p:spPr>
            <a:xfrm>
              <a:off x="1056670" y="2456133"/>
              <a:ext cx="1086496" cy="1162068"/>
            </a:xfrm>
            <a:prstGeom prst="rect">
              <a:avLst/>
            </a:prstGeom>
            <a:noFill/>
            <a:ln>
              <a:noFill/>
            </a:ln>
          </p:spPr>
          <p:txBody>
            <a:bodyPr wrap="square" lIns="68569" tIns="68569" rIns="68569" bIns="68569" anchor="ctr" anchorCtr="0">
              <a:noAutofit/>
            </a:bodyPr>
            <a:lstStyle/>
            <a:p>
              <a:pPr defTabSz="685783"/>
              <a:r>
                <a:rPr lang="en" sz="1200" kern="1200" dirty="0">
                  <a:solidFill>
                    <a:srgbClr val="FFFFFF"/>
                  </a:solidFill>
                  <a:latin typeface="Raleway"/>
                  <a:ea typeface="Raleway"/>
                  <a:cs typeface="Raleway"/>
                  <a:sym typeface="Raleway"/>
                </a:rPr>
                <a:t>Phase 1</a:t>
              </a:r>
            </a:p>
            <a:p>
              <a:pPr defTabSz="685783"/>
              <a:r>
                <a:rPr lang="en" sz="1200" kern="1200" dirty="0">
                  <a:solidFill>
                    <a:srgbClr val="FFFFFF"/>
                  </a:solidFill>
                  <a:latin typeface="Raleway"/>
                  <a:ea typeface="Raleway"/>
                  <a:cs typeface="Raleway"/>
                  <a:sym typeface="Raleway"/>
                </a:rPr>
                <a:t>Kick off to a By-Name List</a:t>
              </a:r>
            </a:p>
          </p:txBody>
        </p:sp>
        <p:sp>
          <p:nvSpPr>
            <p:cNvPr id="8" name="Shape 700"/>
            <p:cNvSpPr/>
            <p:nvPr/>
          </p:nvSpPr>
          <p:spPr>
            <a:xfrm>
              <a:off x="1430496" y="2039067"/>
              <a:ext cx="2608031" cy="2110800"/>
            </a:xfrm>
            <a:prstGeom prst="chevron">
              <a:avLst>
                <a:gd name="adj" fmla="val 50000"/>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9" name="Shape 701"/>
            <p:cNvSpPr txBox="1"/>
            <p:nvPr/>
          </p:nvSpPr>
          <p:spPr>
            <a:xfrm>
              <a:off x="2468124" y="2276872"/>
              <a:ext cx="1258743" cy="1419897"/>
            </a:xfrm>
            <a:prstGeom prst="rect">
              <a:avLst/>
            </a:prstGeom>
            <a:noFill/>
            <a:ln>
              <a:noFill/>
            </a:ln>
          </p:spPr>
          <p:txBody>
            <a:bodyPr wrap="square" lIns="68569" tIns="68569" rIns="68569" bIns="68569" anchor="ctr" anchorCtr="0">
              <a:noAutofit/>
            </a:bodyPr>
            <a:lstStyle/>
            <a:p>
              <a:pPr defTabSz="685783"/>
              <a:r>
                <a:rPr lang="en" sz="1200" kern="1200" dirty="0">
                  <a:solidFill>
                    <a:srgbClr val="FFFFFF"/>
                  </a:solidFill>
                  <a:latin typeface="Raleway"/>
                  <a:ea typeface="Raleway"/>
                  <a:cs typeface="Raleway"/>
                  <a:sym typeface="Raleway"/>
                </a:rPr>
                <a:t>Phase 2</a:t>
              </a:r>
            </a:p>
            <a:p>
              <a:pPr defTabSz="685783"/>
              <a:r>
                <a:rPr lang="en" sz="1200" kern="1200" dirty="0">
                  <a:solidFill>
                    <a:srgbClr val="FFFFFF"/>
                  </a:solidFill>
                  <a:latin typeface="Raleway"/>
                  <a:ea typeface="Raleway"/>
                  <a:cs typeface="Raleway"/>
                  <a:sym typeface="Raleway"/>
                </a:rPr>
                <a:t>Housing move-ins and monthly reporting</a:t>
              </a:r>
            </a:p>
          </p:txBody>
        </p:sp>
        <p:sp>
          <p:nvSpPr>
            <p:cNvPr id="10" name="Shape 702"/>
            <p:cNvSpPr/>
            <p:nvPr/>
          </p:nvSpPr>
          <p:spPr>
            <a:xfrm>
              <a:off x="2987824" y="2039067"/>
              <a:ext cx="2591176" cy="2110800"/>
            </a:xfrm>
            <a:prstGeom prst="chevron">
              <a:avLst>
                <a:gd name="adj" fmla="val 50000"/>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1" name="Shape 703"/>
            <p:cNvSpPr txBox="1"/>
            <p:nvPr/>
          </p:nvSpPr>
          <p:spPr>
            <a:xfrm>
              <a:off x="3923928" y="2512267"/>
              <a:ext cx="1352507" cy="1262400"/>
            </a:xfrm>
            <a:prstGeom prst="rect">
              <a:avLst/>
            </a:prstGeom>
            <a:noFill/>
            <a:ln>
              <a:noFill/>
            </a:ln>
          </p:spPr>
          <p:txBody>
            <a:bodyPr wrap="square" lIns="68569" tIns="68569" rIns="68569" bIns="68569" anchor="ctr" anchorCtr="0">
              <a:noAutofit/>
            </a:bodyPr>
            <a:lstStyle/>
            <a:p>
              <a:pPr defTabSz="685783"/>
              <a:r>
                <a:rPr lang="en" sz="1200" kern="1200" dirty="0">
                  <a:solidFill>
                    <a:srgbClr val="FFFFFF"/>
                  </a:solidFill>
                  <a:latin typeface="Raleway"/>
                  <a:ea typeface="Raleway"/>
                  <a:cs typeface="Raleway"/>
                  <a:sym typeface="Raleway"/>
                </a:rPr>
                <a:t>Phase 3</a:t>
              </a:r>
            </a:p>
            <a:p>
              <a:pPr defTabSz="685783"/>
              <a:r>
                <a:rPr lang="en" sz="1200" kern="1200" dirty="0">
                  <a:solidFill>
                    <a:srgbClr val="FFFFFF"/>
                  </a:solidFill>
                  <a:latin typeface="Raleway"/>
                  <a:ea typeface="Raleway"/>
                  <a:cs typeface="Raleway"/>
                  <a:sym typeface="Raleway"/>
                </a:rPr>
                <a:t>Quality By-Name   </a:t>
              </a:r>
            </a:p>
            <a:p>
              <a:pPr defTabSz="685783"/>
              <a:r>
                <a:rPr lang="en" sz="1200" kern="1200" dirty="0">
                  <a:solidFill>
                    <a:srgbClr val="FFFFFF"/>
                  </a:solidFill>
                  <a:latin typeface="Raleway"/>
                  <a:ea typeface="Raleway"/>
                  <a:cs typeface="Raleway"/>
                  <a:sym typeface="Raleway"/>
                </a:rPr>
                <a:t> List and monthly reporting</a:t>
              </a:r>
            </a:p>
            <a:p>
              <a:pPr defTabSz="685783"/>
              <a:endParaRPr lang="en" sz="1200" kern="1200" dirty="0">
                <a:solidFill>
                  <a:srgbClr val="FFFFFF"/>
                </a:solidFill>
                <a:latin typeface="Raleway"/>
                <a:ea typeface="Raleway"/>
                <a:cs typeface="Raleway"/>
                <a:sym typeface="Raleway"/>
              </a:endParaRPr>
            </a:p>
          </p:txBody>
        </p:sp>
        <p:sp>
          <p:nvSpPr>
            <p:cNvPr id="12" name="Shape 704"/>
            <p:cNvSpPr/>
            <p:nvPr/>
          </p:nvSpPr>
          <p:spPr>
            <a:xfrm>
              <a:off x="4499992" y="2039067"/>
              <a:ext cx="2592288" cy="2110800"/>
            </a:xfrm>
            <a:prstGeom prst="chevron">
              <a:avLst>
                <a:gd name="adj" fmla="val 50000"/>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3" name="Shape 705"/>
            <p:cNvSpPr txBox="1"/>
            <p:nvPr/>
          </p:nvSpPr>
          <p:spPr>
            <a:xfrm>
              <a:off x="5315226" y="2513203"/>
              <a:ext cx="1326441" cy="1197171"/>
            </a:xfrm>
            <a:prstGeom prst="rect">
              <a:avLst/>
            </a:prstGeom>
            <a:noFill/>
            <a:ln>
              <a:noFill/>
            </a:ln>
          </p:spPr>
          <p:txBody>
            <a:bodyPr wrap="square" lIns="68569" tIns="68569" rIns="68569" bIns="68569" anchor="ctr" anchorCtr="0">
              <a:noAutofit/>
            </a:bodyPr>
            <a:lstStyle/>
            <a:p>
              <a:pPr defTabSz="685783"/>
              <a:r>
                <a:rPr lang="en" sz="1200" kern="1200" dirty="0">
                  <a:solidFill>
                    <a:srgbClr val="FFFFFF"/>
                  </a:solidFill>
                  <a:latin typeface="Raleway"/>
                  <a:ea typeface="Raleway"/>
                  <a:cs typeface="Raleway"/>
                  <a:sym typeface="Raleway"/>
                </a:rPr>
                <a:t>Phase 4</a:t>
              </a:r>
            </a:p>
            <a:p>
              <a:pPr defTabSz="685783"/>
              <a:r>
                <a:rPr lang="en" sz="1200" kern="1200" dirty="0">
                  <a:solidFill>
                    <a:srgbClr val="FFFFFF"/>
                  </a:solidFill>
                  <a:latin typeface="Raleway"/>
                  <a:ea typeface="Raleway"/>
                  <a:cs typeface="Raleway"/>
                  <a:sym typeface="Raleway"/>
                </a:rPr>
                <a:t>Drive monthly reductions in your actively homeless number</a:t>
              </a:r>
            </a:p>
          </p:txBody>
        </p:sp>
        <p:sp>
          <p:nvSpPr>
            <p:cNvPr id="14" name="Shape 706"/>
            <p:cNvSpPr/>
            <p:nvPr/>
          </p:nvSpPr>
          <p:spPr>
            <a:xfrm>
              <a:off x="6012160" y="2039067"/>
              <a:ext cx="2664296" cy="2110800"/>
            </a:xfrm>
            <a:prstGeom prst="chevron">
              <a:avLst>
                <a:gd name="adj" fmla="val 50000"/>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5" name="Shape 707"/>
            <p:cNvSpPr txBox="1"/>
            <p:nvPr/>
          </p:nvSpPr>
          <p:spPr>
            <a:xfrm>
              <a:off x="7020272" y="2585167"/>
              <a:ext cx="1326027" cy="904000"/>
            </a:xfrm>
            <a:prstGeom prst="rect">
              <a:avLst/>
            </a:prstGeom>
            <a:noFill/>
            <a:ln>
              <a:noFill/>
            </a:ln>
          </p:spPr>
          <p:txBody>
            <a:bodyPr wrap="square" lIns="68569" tIns="68569" rIns="68569" bIns="68569" anchor="ctr" anchorCtr="0">
              <a:noAutofit/>
            </a:bodyPr>
            <a:lstStyle/>
            <a:p>
              <a:pPr defTabSz="685783"/>
              <a:r>
                <a:rPr lang="en" sz="1200" kern="1200" dirty="0">
                  <a:solidFill>
                    <a:srgbClr val="FFFFFF"/>
                  </a:solidFill>
                  <a:latin typeface="Raleway"/>
                  <a:ea typeface="Raleway"/>
                  <a:cs typeface="Raleway"/>
                  <a:sym typeface="Raleway"/>
                </a:rPr>
                <a:t>Phase 5</a:t>
              </a:r>
            </a:p>
            <a:p>
              <a:pPr defTabSz="685783"/>
              <a:r>
                <a:rPr lang="en" sz="1200" kern="1200" dirty="0">
                  <a:solidFill>
                    <a:srgbClr val="FFFFFF"/>
                  </a:solidFill>
                  <a:latin typeface="Raleway"/>
                  <a:ea typeface="Raleway"/>
                  <a:cs typeface="Raleway"/>
                  <a:sym typeface="Raleway"/>
                </a:rPr>
                <a:t>Functional Zero – reach and sustain</a:t>
              </a:r>
            </a:p>
          </p:txBody>
        </p:sp>
        <p:sp>
          <p:nvSpPr>
            <p:cNvPr id="16" name="TextBox 15"/>
            <p:cNvSpPr txBox="1"/>
            <p:nvPr/>
          </p:nvSpPr>
          <p:spPr>
            <a:xfrm>
              <a:off x="3476238" y="4294838"/>
              <a:ext cx="4320479" cy="615553"/>
            </a:xfrm>
            <a:prstGeom prst="rect">
              <a:avLst/>
            </a:prstGeom>
            <a:noFill/>
            <a:ln>
              <a:solidFill>
                <a:schemeClr val="tx1"/>
              </a:solidFill>
            </a:ln>
          </p:spPr>
          <p:txBody>
            <a:bodyPr wrap="square" rtlCol="0">
              <a:spAutoFit/>
            </a:bodyPr>
            <a:lstStyle/>
            <a:p>
              <a:pPr algn="ctr" defTabSz="685783"/>
              <a:r>
                <a:rPr lang="en-US" sz="1200" kern="1200" dirty="0">
                  <a:ln>
                    <a:solidFill>
                      <a:srgbClr val="000000"/>
                    </a:solidFill>
                  </a:ln>
                  <a:solidFill>
                    <a:prstClr val="black">
                      <a:lumMod val="50000"/>
                      <a:lumOff val="50000"/>
                    </a:prstClr>
                  </a:solidFill>
                  <a:latin typeface="Open Sans"/>
                  <a:ea typeface="+mn-ea"/>
                  <a:cs typeface="+mn-cs"/>
                </a:rPr>
                <a:t>System Understanding, Improvement, Functional Zero</a:t>
              </a:r>
            </a:p>
          </p:txBody>
        </p:sp>
      </p:grpSp>
      <p:sp>
        <p:nvSpPr>
          <p:cNvPr id="17" name="TextBox 16"/>
          <p:cNvSpPr txBox="1"/>
          <p:nvPr/>
        </p:nvSpPr>
        <p:spPr>
          <a:xfrm>
            <a:off x="372669" y="1482332"/>
            <a:ext cx="6350697" cy="369332"/>
          </a:xfrm>
          <a:prstGeom prst="rect">
            <a:avLst/>
          </a:prstGeom>
          <a:noFill/>
          <a:ln>
            <a:solidFill>
              <a:schemeClr val="tx1"/>
            </a:solidFill>
          </a:ln>
        </p:spPr>
        <p:txBody>
          <a:bodyPr wrap="square" rtlCol="0">
            <a:spAutoFit/>
          </a:bodyPr>
          <a:lstStyle/>
          <a:p>
            <a:pPr algn="ctr" defTabSz="685783"/>
            <a:r>
              <a:rPr lang="en-US" sz="1800" kern="1200" dirty="0">
                <a:ln>
                  <a:solidFill>
                    <a:srgbClr val="000000"/>
                  </a:solidFill>
                </a:ln>
                <a:solidFill>
                  <a:prstClr val="black">
                    <a:lumMod val="50000"/>
                    <a:lumOff val="50000"/>
                  </a:prstClr>
                </a:solidFill>
                <a:latin typeface="Open Sans"/>
                <a:ea typeface="+mn-ea"/>
                <a:cs typeface="+mn-cs"/>
              </a:rPr>
              <a:t>Identify People - Take Action – House the Most Vulnerable</a:t>
            </a:r>
          </a:p>
        </p:txBody>
      </p:sp>
      <p:sp>
        <p:nvSpPr>
          <p:cNvPr id="18" name="TextBox 17"/>
          <p:cNvSpPr txBox="1"/>
          <p:nvPr/>
        </p:nvSpPr>
        <p:spPr>
          <a:xfrm>
            <a:off x="458671" y="3753350"/>
            <a:ext cx="2214247" cy="461665"/>
          </a:xfrm>
          <a:prstGeom prst="rect">
            <a:avLst/>
          </a:prstGeom>
          <a:noFill/>
          <a:ln>
            <a:solidFill>
              <a:schemeClr val="tx1"/>
            </a:solidFill>
          </a:ln>
        </p:spPr>
        <p:txBody>
          <a:bodyPr wrap="square" rtlCol="0">
            <a:spAutoFit/>
          </a:bodyPr>
          <a:lstStyle/>
          <a:p>
            <a:pPr algn="ctr" defTabSz="685783"/>
            <a:r>
              <a:rPr lang="en-US" sz="1200" kern="1200" dirty="0">
                <a:ln>
                  <a:solidFill>
                    <a:srgbClr val="000000"/>
                  </a:solidFill>
                </a:ln>
                <a:solidFill>
                  <a:prstClr val="black">
                    <a:lumMod val="50000"/>
                    <a:lumOff val="50000"/>
                  </a:prstClr>
                </a:solidFill>
                <a:latin typeface="Open Sans"/>
                <a:ea typeface="+mn-ea"/>
                <a:cs typeface="+mn-cs"/>
              </a:rPr>
              <a:t>Building a By-Name List and Reporting Housing Move-Ins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669" y="124255"/>
            <a:ext cx="1714805" cy="523016"/>
          </a:xfrm>
          <a:prstGeom prst="rect">
            <a:avLst/>
          </a:prstGeom>
        </p:spPr>
      </p:pic>
      <p:sp>
        <p:nvSpPr>
          <p:cNvPr id="20" name="Rectangle 19"/>
          <p:cNvSpPr/>
          <p:nvPr/>
        </p:nvSpPr>
        <p:spPr>
          <a:xfrm>
            <a:off x="512679" y="951572"/>
            <a:ext cx="5890673" cy="415498"/>
          </a:xfrm>
          <a:prstGeom prst="rect">
            <a:avLst/>
          </a:prstGeom>
        </p:spPr>
        <p:txBody>
          <a:bodyPr wrap="square">
            <a:spAutoFit/>
          </a:bodyPr>
          <a:lstStyle/>
          <a:p>
            <a:pPr algn="ctr" defTabSz="685783">
              <a:buClr>
                <a:srgbClr val="1F497D"/>
              </a:buClr>
              <a:buSzPct val="39285"/>
            </a:pPr>
            <a:r>
              <a:rPr lang="en" sz="2100" b="1" kern="1200" dirty="0">
                <a:solidFill>
                  <a:prstClr val="black">
                    <a:lumMod val="50000"/>
                    <a:lumOff val="50000"/>
                  </a:prstClr>
                </a:solidFill>
                <a:latin typeface="Open Sans"/>
                <a:ea typeface="+mn-ea"/>
                <a:cs typeface="+mn-cs"/>
              </a:rPr>
              <a:t>Key Milestones Toward Sustainable ZERO!</a:t>
            </a:r>
          </a:p>
        </p:txBody>
      </p:sp>
      <p:sp>
        <p:nvSpPr>
          <p:cNvPr id="21" name="Title 1">
            <a:extLst>
              <a:ext uri="{FF2B5EF4-FFF2-40B4-BE49-F238E27FC236}">
                <a16:creationId xmlns:a16="http://schemas.microsoft.com/office/drawing/2014/main" xmlns="" id="{29BA8A09-D079-46A5-A199-9D9AEEC0E12F}"/>
              </a:ext>
            </a:extLst>
          </p:cNvPr>
          <p:cNvSpPr>
            <a:spLocks noGrp="1"/>
          </p:cNvSpPr>
          <p:nvPr>
            <p:ph type="title"/>
          </p:nvPr>
        </p:nvSpPr>
        <p:spPr>
          <a:xfrm>
            <a:off x="2294874" y="0"/>
            <a:ext cx="4428492" cy="771525"/>
          </a:xfrm>
        </p:spPr>
        <p:txBody>
          <a:bodyPr>
            <a:normAutofit fontScale="90000"/>
          </a:bodyPr>
          <a:lstStyle/>
          <a:p>
            <a:r>
              <a:rPr lang="en-CA" sz="2400" b="1" dirty="0">
                <a:solidFill>
                  <a:schemeClr val="tx1"/>
                </a:solidFill>
              </a:rPr>
              <a:t>Where Does BNL Fit in 20KHomes?  All The Way!</a:t>
            </a:r>
          </a:p>
        </p:txBody>
      </p:sp>
    </p:spTree>
    <p:extLst>
      <p:ext uri="{BB962C8B-B14F-4D97-AF65-F5344CB8AC3E}">
        <p14:creationId xmlns:p14="http://schemas.microsoft.com/office/powerpoint/2010/main" xmlns="" val="255745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863" y="2"/>
            <a:ext cx="4328239" cy="771525"/>
          </a:xfrm>
        </p:spPr>
        <p:txBody>
          <a:bodyPr>
            <a:normAutofit/>
          </a:bodyPr>
          <a:lstStyle/>
          <a:p>
            <a:r>
              <a:rPr lang="en" sz="2400" b="1" dirty="0">
                <a:solidFill>
                  <a:schemeClr val="tx1"/>
                </a:solidFill>
                <a:latin typeface="+mn-lt"/>
              </a:rPr>
              <a:t>Monthly Data </a:t>
            </a:r>
            <a:r>
              <a:rPr lang="en-US" sz="2400" b="1" dirty="0">
                <a:solidFill>
                  <a:schemeClr val="tx1"/>
                </a:solidFill>
                <a:latin typeface="+mn-lt"/>
              </a:rPr>
              <a:t>Reporting</a:t>
            </a:r>
            <a:endParaRPr lang="en-CA" sz="2400" b="1" dirty="0">
              <a:solidFill>
                <a:schemeClr val="tx1"/>
              </a:solidFill>
              <a:latin typeface="+mn-lt"/>
            </a:endParaRPr>
          </a:p>
        </p:txBody>
      </p:sp>
      <p:sp>
        <p:nvSpPr>
          <p:cNvPr id="3" name="Content Placeholder 2"/>
          <p:cNvSpPr>
            <a:spLocks noGrp="1"/>
          </p:cNvSpPr>
          <p:nvPr>
            <p:ph idx="10"/>
          </p:nvPr>
        </p:nvSpPr>
        <p:spPr/>
        <p:txBody>
          <a:bodyPr/>
          <a:lstStyle/>
          <a:p>
            <a:r>
              <a:rPr lang="en-CA" dirty="0"/>
              <a:t>Monthly data reporting</a:t>
            </a:r>
          </a:p>
        </p:txBody>
      </p:sp>
      <p:sp>
        <p:nvSpPr>
          <p:cNvPr id="5" name="Rectangle 4"/>
          <p:cNvSpPr/>
          <p:nvPr/>
        </p:nvSpPr>
        <p:spPr>
          <a:xfrm>
            <a:off x="452026" y="951573"/>
            <a:ext cx="6217334" cy="715965"/>
          </a:xfrm>
          <a:prstGeom prst="rect">
            <a:avLst/>
          </a:prstGeom>
        </p:spPr>
        <p:txBody>
          <a:bodyPr wrap="square">
            <a:spAutoFit/>
          </a:bodyPr>
          <a:lstStyle/>
          <a:p>
            <a:pPr algn="ctr" defTabSz="685783"/>
            <a:r>
              <a:rPr lang="en" sz="1351" kern="1200" dirty="0">
                <a:solidFill>
                  <a:prstClr val="black">
                    <a:lumMod val="50000"/>
                    <a:lumOff val="50000"/>
                  </a:prstClr>
                </a:solidFill>
                <a:latin typeface="+mn-lt"/>
                <a:ea typeface="+mn-ea"/>
                <a:cs typeface="+mn-cs"/>
              </a:rPr>
              <a:t>Start by tracking monthly housing </a:t>
            </a:r>
            <a:r>
              <a:rPr lang="en-US" sz="1351" kern="1200" dirty="0">
                <a:solidFill>
                  <a:prstClr val="black">
                    <a:lumMod val="50000"/>
                    <a:lumOff val="50000"/>
                  </a:prstClr>
                </a:solidFill>
                <a:latin typeface="+mn-lt"/>
                <a:ea typeface="+mn-ea"/>
                <a:cs typeface="+mn-cs"/>
              </a:rPr>
              <a:t>move ins</a:t>
            </a:r>
            <a:r>
              <a:rPr lang="en" sz="1351" kern="1200" dirty="0">
                <a:solidFill>
                  <a:prstClr val="black">
                    <a:lumMod val="50000"/>
                    <a:lumOff val="50000"/>
                  </a:prstClr>
                </a:solidFill>
                <a:latin typeface="+mn-lt"/>
                <a:ea typeface="+mn-ea"/>
                <a:cs typeface="+mn-cs"/>
              </a:rPr>
              <a:t>. As Canadian communities build</a:t>
            </a:r>
            <a:r>
              <a:rPr lang="en-US" sz="1351" kern="1200" dirty="0">
                <a:solidFill>
                  <a:prstClr val="black">
                    <a:lumMod val="50000"/>
                    <a:lumOff val="50000"/>
                  </a:prstClr>
                </a:solidFill>
                <a:latin typeface="+mn-lt"/>
                <a:ea typeface="+mn-ea"/>
                <a:cs typeface="+mn-cs"/>
              </a:rPr>
              <a:t> </a:t>
            </a:r>
            <a:r>
              <a:rPr lang="en" sz="1351" kern="1200" dirty="0">
                <a:solidFill>
                  <a:prstClr val="black">
                    <a:lumMod val="50000"/>
                    <a:lumOff val="50000"/>
                  </a:prstClr>
                </a:solidFill>
                <a:latin typeface="+mn-lt"/>
                <a:ea typeface="+mn-ea"/>
                <a:cs typeface="+mn-cs"/>
              </a:rPr>
              <a:t>a real-time, by-name list, </a:t>
            </a:r>
            <a:r>
              <a:rPr lang="en-US" sz="1351" kern="1200" dirty="0">
                <a:solidFill>
                  <a:prstClr val="black">
                    <a:lumMod val="50000"/>
                    <a:lumOff val="50000"/>
                  </a:prstClr>
                </a:solidFill>
                <a:latin typeface="+mn-lt"/>
                <a:ea typeface="+mn-ea"/>
                <a:cs typeface="+mn-cs"/>
              </a:rPr>
              <a:t>you’ll </a:t>
            </a:r>
            <a:r>
              <a:rPr lang="en" sz="1351" kern="1200" dirty="0">
                <a:solidFill>
                  <a:prstClr val="black">
                    <a:lumMod val="50000"/>
                    <a:lumOff val="50000"/>
                  </a:prstClr>
                </a:solidFill>
                <a:latin typeface="+mn-lt"/>
                <a:ea typeface="+mn-ea"/>
                <a:cs typeface="+mn-cs"/>
              </a:rPr>
              <a:t>track and respond to a more dynamic picture of </a:t>
            </a:r>
            <a:r>
              <a:rPr lang="en-US" sz="1351" kern="1200" dirty="0">
                <a:solidFill>
                  <a:prstClr val="black">
                    <a:lumMod val="50000"/>
                    <a:lumOff val="50000"/>
                  </a:prstClr>
                </a:solidFill>
                <a:latin typeface="+mn-lt"/>
                <a:ea typeface="+mn-ea"/>
                <a:cs typeface="+mn-cs"/>
              </a:rPr>
              <a:t>your</a:t>
            </a:r>
            <a:r>
              <a:rPr lang="en" sz="1351" kern="1200" dirty="0">
                <a:solidFill>
                  <a:prstClr val="black">
                    <a:lumMod val="50000"/>
                    <a:lumOff val="50000"/>
                  </a:prstClr>
                </a:solidFill>
                <a:latin typeface="+mn-lt"/>
                <a:ea typeface="+mn-ea"/>
                <a:cs typeface="+mn-cs"/>
              </a:rPr>
              <a:t> full systems</a:t>
            </a:r>
            <a:endParaRPr lang="en-CA" sz="1351" kern="1200" dirty="0">
              <a:solidFill>
                <a:prstClr val="black"/>
              </a:solidFill>
              <a:latin typeface="+mn-lt"/>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669" y="124255"/>
            <a:ext cx="1714805" cy="523016"/>
          </a:xfrm>
          <a:prstGeom prst="rect">
            <a:avLst/>
          </a:prstGeom>
        </p:spPr>
      </p:pic>
      <p:sp>
        <p:nvSpPr>
          <p:cNvPr id="7" name="Shape 582"/>
          <p:cNvSpPr/>
          <p:nvPr/>
        </p:nvSpPr>
        <p:spPr>
          <a:xfrm>
            <a:off x="358053" y="3813889"/>
            <a:ext cx="5459625" cy="635400"/>
          </a:xfrm>
          <a:prstGeom prst="rect">
            <a:avLst/>
          </a:prstGeom>
          <a:solidFill>
            <a:srgbClr val="EFEFEF"/>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8" name="Shape 584"/>
          <p:cNvSpPr/>
          <p:nvPr/>
        </p:nvSpPr>
        <p:spPr>
          <a:xfrm>
            <a:off x="418530" y="2193720"/>
            <a:ext cx="1060651" cy="1484100"/>
          </a:xfrm>
          <a:prstGeom prst="rect">
            <a:avLst/>
          </a:prstGeom>
          <a:solidFill>
            <a:srgbClr val="EFEFEF"/>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9" name="Shape 585"/>
          <p:cNvSpPr txBox="1"/>
          <p:nvPr/>
        </p:nvSpPr>
        <p:spPr>
          <a:xfrm>
            <a:off x="382088" y="1707654"/>
            <a:ext cx="1065600" cy="284400"/>
          </a:xfrm>
          <a:prstGeom prst="rect">
            <a:avLst/>
          </a:prstGeom>
          <a:noFill/>
          <a:ln>
            <a:noFill/>
          </a:ln>
        </p:spPr>
        <p:txBody>
          <a:bodyPr wrap="square" lIns="68569" tIns="34275" rIns="68569" bIns="34275" anchor="t" anchorCtr="0">
            <a:noAutofit/>
          </a:bodyPr>
          <a:lstStyle/>
          <a:p>
            <a:pPr algn="ctr" defTabSz="685783"/>
            <a:r>
              <a:rPr lang="en" sz="1351" b="1" kern="1200" dirty="0">
                <a:solidFill>
                  <a:srgbClr val="999999"/>
                </a:solidFill>
                <a:latin typeface="Raleway"/>
                <a:ea typeface="Raleway"/>
                <a:cs typeface="Raleway"/>
                <a:sym typeface="Raleway"/>
              </a:rPr>
              <a:t>INFLOW</a:t>
            </a:r>
          </a:p>
        </p:txBody>
      </p:sp>
      <p:grpSp>
        <p:nvGrpSpPr>
          <p:cNvPr id="10" name="Shape 586"/>
          <p:cNvGrpSpPr/>
          <p:nvPr/>
        </p:nvGrpSpPr>
        <p:grpSpPr>
          <a:xfrm>
            <a:off x="511371" y="2339787"/>
            <a:ext cx="626367" cy="554208"/>
            <a:chOff x="620434" y="2804668"/>
            <a:chExt cx="835156" cy="554208"/>
          </a:xfrm>
        </p:grpSpPr>
        <p:grpSp>
          <p:nvGrpSpPr>
            <p:cNvPr id="11" name="Shape 587"/>
            <p:cNvGrpSpPr/>
            <p:nvPr/>
          </p:nvGrpSpPr>
          <p:grpSpPr>
            <a:xfrm>
              <a:off x="620434" y="2804668"/>
              <a:ext cx="244857" cy="554208"/>
              <a:chOff x="2413026" y="1766412"/>
              <a:chExt cx="328933" cy="918932"/>
            </a:xfrm>
          </p:grpSpPr>
          <p:sp>
            <p:nvSpPr>
              <p:cNvPr id="26" name="Shape 588"/>
              <p:cNvSpPr/>
              <p:nvPr/>
            </p:nvSpPr>
            <p:spPr>
              <a:xfrm>
                <a:off x="2488825" y="2021101"/>
                <a:ext cx="1773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7" name="Shape 589"/>
              <p:cNvSpPr/>
              <p:nvPr/>
            </p:nvSpPr>
            <p:spPr>
              <a:xfrm>
                <a:off x="2488835" y="2364944"/>
                <a:ext cx="564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8" name="Shape 590"/>
              <p:cNvSpPr/>
              <p:nvPr/>
            </p:nvSpPr>
            <p:spPr>
              <a:xfrm>
                <a:off x="2609750" y="2364944"/>
                <a:ext cx="564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9" name="Shape 591"/>
              <p:cNvSpPr/>
              <p:nvPr/>
            </p:nvSpPr>
            <p:spPr>
              <a:xfrm>
                <a:off x="2413026" y="1990972"/>
                <a:ext cx="564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30" name="Shape 592"/>
              <p:cNvSpPr/>
              <p:nvPr/>
            </p:nvSpPr>
            <p:spPr>
              <a:xfrm>
                <a:off x="2685559" y="1990972"/>
                <a:ext cx="564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31" name="Shape 593"/>
              <p:cNvSpPr/>
              <p:nvPr/>
            </p:nvSpPr>
            <p:spPr>
              <a:xfrm>
                <a:off x="2469556" y="1766412"/>
                <a:ext cx="216000" cy="224700"/>
              </a:xfrm>
              <a:prstGeom prst="ellipse">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2" name="Shape 594"/>
            <p:cNvGrpSpPr/>
            <p:nvPr/>
          </p:nvGrpSpPr>
          <p:grpSpPr>
            <a:xfrm>
              <a:off x="915583" y="2804668"/>
              <a:ext cx="244857" cy="554208"/>
              <a:chOff x="2413026" y="1766412"/>
              <a:chExt cx="328933" cy="918932"/>
            </a:xfrm>
          </p:grpSpPr>
          <p:sp>
            <p:nvSpPr>
              <p:cNvPr id="20" name="Shape 595"/>
              <p:cNvSpPr/>
              <p:nvPr/>
            </p:nvSpPr>
            <p:spPr>
              <a:xfrm>
                <a:off x="2488825" y="2021101"/>
                <a:ext cx="1773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1" name="Shape 596"/>
              <p:cNvSpPr/>
              <p:nvPr/>
            </p:nvSpPr>
            <p:spPr>
              <a:xfrm>
                <a:off x="2488835" y="2364944"/>
                <a:ext cx="564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2" name="Shape 597"/>
              <p:cNvSpPr/>
              <p:nvPr/>
            </p:nvSpPr>
            <p:spPr>
              <a:xfrm>
                <a:off x="2609750" y="2364944"/>
                <a:ext cx="564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3" name="Shape 598"/>
              <p:cNvSpPr/>
              <p:nvPr/>
            </p:nvSpPr>
            <p:spPr>
              <a:xfrm>
                <a:off x="2413026" y="1990972"/>
                <a:ext cx="564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4" name="Shape 599"/>
              <p:cNvSpPr/>
              <p:nvPr/>
            </p:nvSpPr>
            <p:spPr>
              <a:xfrm>
                <a:off x="2685559" y="1990972"/>
                <a:ext cx="564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5" name="Shape 600"/>
              <p:cNvSpPr/>
              <p:nvPr/>
            </p:nvSpPr>
            <p:spPr>
              <a:xfrm>
                <a:off x="2469556" y="1766412"/>
                <a:ext cx="216000" cy="224700"/>
              </a:xfrm>
              <a:prstGeom prst="ellipse">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3" name="Shape 601"/>
            <p:cNvGrpSpPr/>
            <p:nvPr/>
          </p:nvGrpSpPr>
          <p:grpSpPr>
            <a:xfrm>
              <a:off x="1210732" y="2804668"/>
              <a:ext cx="244857" cy="554208"/>
              <a:chOff x="2413026" y="1766412"/>
              <a:chExt cx="328933" cy="918932"/>
            </a:xfrm>
          </p:grpSpPr>
          <p:sp>
            <p:nvSpPr>
              <p:cNvPr id="14" name="Shape 602"/>
              <p:cNvSpPr/>
              <p:nvPr/>
            </p:nvSpPr>
            <p:spPr>
              <a:xfrm>
                <a:off x="2488825" y="2021101"/>
                <a:ext cx="1773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5" name="Shape 603"/>
              <p:cNvSpPr/>
              <p:nvPr/>
            </p:nvSpPr>
            <p:spPr>
              <a:xfrm>
                <a:off x="2488835" y="2364944"/>
                <a:ext cx="564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6" name="Shape 604"/>
              <p:cNvSpPr/>
              <p:nvPr/>
            </p:nvSpPr>
            <p:spPr>
              <a:xfrm>
                <a:off x="2609750" y="2364944"/>
                <a:ext cx="564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7" name="Shape 605"/>
              <p:cNvSpPr/>
              <p:nvPr/>
            </p:nvSpPr>
            <p:spPr>
              <a:xfrm>
                <a:off x="2413026" y="1990972"/>
                <a:ext cx="564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8" name="Shape 606"/>
              <p:cNvSpPr/>
              <p:nvPr/>
            </p:nvSpPr>
            <p:spPr>
              <a:xfrm>
                <a:off x="2685559" y="1990972"/>
                <a:ext cx="564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9" name="Shape 607"/>
              <p:cNvSpPr/>
              <p:nvPr/>
            </p:nvSpPr>
            <p:spPr>
              <a:xfrm>
                <a:off x="2469556" y="1766412"/>
                <a:ext cx="216000" cy="224700"/>
              </a:xfrm>
              <a:prstGeom prst="ellipse">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grpSp>
        <p:nvGrpSpPr>
          <p:cNvPr id="32" name="Shape 608"/>
          <p:cNvGrpSpPr/>
          <p:nvPr/>
        </p:nvGrpSpPr>
        <p:grpSpPr>
          <a:xfrm>
            <a:off x="1170950" y="2339787"/>
            <a:ext cx="183643" cy="554208"/>
            <a:chOff x="2413026" y="1766412"/>
            <a:chExt cx="328933" cy="918932"/>
          </a:xfrm>
        </p:grpSpPr>
        <p:sp>
          <p:nvSpPr>
            <p:cNvPr id="33" name="Shape 609"/>
            <p:cNvSpPr/>
            <p:nvPr/>
          </p:nvSpPr>
          <p:spPr>
            <a:xfrm>
              <a:off x="2488825" y="2021101"/>
              <a:ext cx="1773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34" name="Shape 610"/>
            <p:cNvSpPr/>
            <p:nvPr/>
          </p:nvSpPr>
          <p:spPr>
            <a:xfrm>
              <a:off x="2488835" y="2364944"/>
              <a:ext cx="564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35" name="Shape 611"/>
            <p:cNvSpPr/>
            <p:nvPr/>
          </p:nvSpPr>
          <p:spPr>
            <a:xfrm>
              <a:off x="2609750" y="2364944"/>
              <a:ext cx="564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36" name="Shape 612"/>
            <p:cNvSpPr/>
            <p:nvPr/>
          </p:nvSpPr>
          <p:spPr>
            <a:xfrm>
              <a:off x="2413026" y="1990972"/>
              <a:ext cx="564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37" name="Shape 613"/>
            <p:cNvSpPr/>
            <p:nvPr/>
          </p:nvSpPr>
          <p:spPr>
            <a:xfrm>
              <a:off x="2685559" y="1990972"/>
              <a:ext cx="564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38" name="Shape 614"/>
            <p:cNvSpPr/>
            <p:nvPr/>
          </p:nvSpPr>
          <p:spPr>
            <a:xfrm>
              <a:off x="2469556" y="1766412"/>
              <a:ext cx="216000" cy="224700"/>
            </a:xfrm>
            <a:prstGeom prst="ellipse">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39" name="Shape 615"/>
          <p:cNvGrpSpPr/>
          <p:nvPr/>
        </p:nvGrpSpPr>
        <p:grpSpPr>
          <a:xfrm>
            <a:off x="511371" y="2981801"/>
            <a:ext cx="626367" cy="554208"/>
            <a:chOff x="620434" y="3446681"/>
            <a:chExt cx="835156" cy="554208"/>
          </a:xfrm>
        </p:grpSpPr>
        <p:grpSp>
          <p:nvGrpSpPr>
            <p:cNvPr id="40" name="Shape 616"/>
            <p:cNvGrpSpPr/>
            <p:nvPr/>
          </p:nvGrpSpPr>
          <p:grpSpPr>
            <a:xfrm>
              <a:off x="915583" y="3446681"/>
              <a:ext cx="244857" cy="554208"/>
              <a:chOff x="2413026" y="1766412"/>
              <a:chExt cx="328933" cy="918932"/>
            </a:xfrm>
          </p:grpSpPr>
          <p:sp>
            <p:nvSpPr>
              <p:cNvPr id="55" name="Shape 617"/>
              <p:cNvSpPr/>
              <p:nvPr/>
            </p:nvSpPr>
            <p:spPr>
              <a:xfrm>
                <a:off x="2488825" y="2021101"/>
                <a:ext cx="1773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56" name="Shape 618"/>
              <p:cNvSpPr/>
              <p:nvPr/>
            </p:nvSpPr>
            <p:spPr>
              <a:xfrm>
                <a:off x="2488835" y="2364944"/>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57" name="Shape 619"/>
              <p:cNvSpPr/>
              <p:nvPr/>
            </p:nvSpPr>
            <p:spPr>
              <a:xfrm>
                <a:off x="2609750" y="2364944"/>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58" name="Shape 620"/>
              <p:cNvSpPr/>
              <p:nvPr/>
            </p:nvSpPr>
            <p:spPr>
              <a:xfrm>
                <a:off x="2413026" y="1990972"/>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59" name="Shape 621"/>
              <p:cNvSpPr/>
              <p:nvPr/>
            </p:nvSpPr>
            <p:spPr>
              <a:xfrm>
                <a:off x="2685559" y="1990972"/>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60" name="Shape 622"/>
              <p:cNvSpPr/>
              <p:nvPr/>
            </p:nvSpPr>
            <p:spPr>
              <a:xfrm>
                <a:off x="2469556" y="1766412"/>
                <a:ext cx="216000" cy="224700"/>
              </a:xfrm>
              <a:prstGeom prst="ellipse">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41" name="Shape 623"/>
            <p:cNvGrpSpPr/>
            <p:nvPr/>
          </p:nvGrpSpPr>
          <p:grpSpPr>
            <a:xfrm>
              <a:off x="620434" y="3446681"/>
              <a:ext cx="244857" cy="554208"/>
              <a:chOff x="2413026" y="1766412"/>
              <a:chExt cx="328933" cy="918932"/>
            </a:xfrm>
          </p:grpSpPr>
          <p:sp>
            <p:nvSpPr>
              <p:cNvPr id="49" name="Shape 624"/>
              <p:cNvSpPr/>
              <p:nvPr/>
            </p:nvSpPr>
            <p:spPr>
              <a:xfrm>
                <a:off x="2488825" y="2021101"/>
                <a:ext cx="1773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50" name="Shape 625"/>
              <p:cNvSpPr/>
              <p:nvPr/>
            </p:nvSpPr>
            <p:spPr>
              <a:xfrm>
                <a:off x="2488835" y="2364944"/>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51" name="Shape 626"/>
              <p:cNvSpPr/>
              <p:nvPr/>
            </p:nvSpPr>
            <p:spPr>
              <a:xfrm>
                <a:off x="2609750" y="2364944"/>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52" name="Shape 627"/>
              <p:cNvSpPr/>
              <p:nvPr/>
            </p:nvSpPr>
            <p:spPr>
              <a:xfrm>
                <a:off x="2413026" y="1990972"/>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53" name="Shape 628"/>
              <p:cNvSpPr/>
              <p:nvPr/>
            </p:nvSpPr>
            <p:spPr>
              <a:xfrm>
                <a:off x="2685559" y="1990972"/>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54" name="Shape 629"/>
              <p:cNvSpPr/>
              <p:nvPr/>
            </p:nvSpPr>
            <p:spPr>
              <a:xfrm>
                <a:off x="2469556" y="1766412"/>
                <a:ext cx="216000" cy="224700"/>
              </a:xfrm>
              <a:prstGeom prst="ellipse">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42" name="Shape 630"/>
            <p:cNvGrpSpPr/>
            <p:nvPr/>
          </p:nvGrpSpPr>
          <p:grpSpPr>
            <a:xfrm>
              <a:off x="1210732" y="3446681"/>
              <a:ext cx="244857" cy="554208"/>
              <a:chOff x="2413026" y="1766412"/>
              <a:chExt cx="328933" cy="918932"/>
            </a:xfrm>
          </p:grpSpPr>
          <p:sp>
            <p:nvSpPr>
              <p:cNvPr id="43" name="Shape 631"/>
              <p:cNvSpPr/>
              <p:nvPr/>
            </p:nvSpPr>
            <p:spPr>
              <a:xfrm>
                <a:off x="2488825" y="2021101"/>
                <a:ext cx="1773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44" name="Shape 632"/>
              <p:cNvSpPr/>
              <p:nvPr/>
            </p:nvSpPr>
            <p:spPr>
              <a:xfrm>
                <a:off x="2488835" y="2364944"/>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45" name="Shape 633"/>
              <p:cNvSpPr/>
              <p:nvPr/>
            </p:nvSpPr>
            <p:spPr>
              <a:xfrm>
                <a:off x="2609750" y="2364944"/>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46" name="Shape 634"/>
              <p:cNvSpPr/>
              <p:nvPr/>
            </p:nvSpPr>
            <p:spPr>
              <a:xfrm>
                <a:off x="2413026" y="1990972"/>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47" name="Shape 635"/>
              <p:cNvSpPr/>
              <p:nvPr/>
            </p:nvSpPr>
            <p:spPr>
              <a:xfrm>
                <a:off x="2685559" y="1990972"/>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48" name="Shape 636"/>
              <p:cNvSpPr/>
              <p:nvPr/>
            </p:nvSpPr>
            <p:spPr>
              <a:xfrm>
                <a:off x="2469556" y="1766412"/>
                <a:ext cx="216000" cy="224700"/>
              </a:xfrm>
              <a:prstGeom prst="ellipse">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sp>
        <p:nvSpPr>
          <p:cNvPr id="61" name="Shape 637"/>
          <p:cNvSpPr/>
          <p:nvPr/>
        </p:nvSpPr>
        <p:spPr>
          <a:xfrm>
            <a:off x="1524926" y="2756045"/>
            <a:ext cx="272251" cy="284400"/>
          </a:xfrm>
          <a:prstGeom prst="rightArrow">
            <a:avLst>
              <a:gd name="adj1" fmla="val 50000"/>
              <a:gd name="adj2" fmla="val 50000"/>
            </a:avLst>
          </a:prstGeom>
          <a:solidFill>
            <a:srgbClr val="B7B7B7"/>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nvGrpSpPr>
          <p:cNvPr id="62" name="Shape 638"/>
          <p:cNvGrpSpPr/>
          <p:nvPr/>
        </p:nvGrpSpPr>
        <p:grpSpPr>
          <a:xfrm>
            <a:off x="429645" y="3898100"/>
            <a:ext cx="130529" cy="391465"/>
            <a:chOff x="2413026" y="1766412"/>
            <a:chExt cx="328933" cy="918932"/>
          </a:xfrm>
        </p:grpSpPr>
        <p:sp>
          <p:nvSpPr>
            <p:cNvPr id="63" name="Shape 639"/>
            <p:cNvSpPr/>
            <p:nvPr/>
          </p:nvSpPr>
          <p:spPr>
            <a:xfrm>
              <a:off x="2488825" y="2021101"/>
              <a:ext cx="1773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64" name="Shape 640"/>
            <p:cNvSpPr/>
            <p:nvPr/>
          </p:nvSpPr>
          <p:spPr>
            <a:xfrm>
              <a:off x="2488835" y="2364944"/>
              <a:ext cx="564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65" name="Shape 641"/>
            <p:cNvSpPr/>
            <p:nvPr/>
          </p:nvSpPr>
          <p:spPr>
            <a:xfrm>
              <a:off x="2609750" y="2364944"/>
              <a:ext cx="564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66" name="Shape 642"/>
            <p:cNvSpPr/>
            <p:nvPr/>
          </p:nvSpPr>
          <p:spPr>
            <a:xfrm>
              <a:off x="2413026" y="1990972"/>
              <a:ext cx="564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67" name="Shape 643"/>
            <p:cNvSpPr/>
            <p:nvPr/>
          </p:nvSpPr>
          <p:spPr>
            <a:xfrm>
              <a:off x="2685559" y="1990972"/>
              <a:ext cx="56400" cy="320400"/>
            </a:xfrm>
            <a:prstGeom prst="rect">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68" name="Shape 644"/>
            <p:cNvSpPr/>
            <p:nvPr/>
          </p:nvSpPr>
          <p:spPr>
            <a:xfrm>
              <a:off x="2469556" y="1766412"/>
              <a:ext cx="216000" cy="224700"/>
            </a:xfrm>
            <a:prstGeom prst="ellipse">
              <a:avLst/>
            </a:prstGeom>
            <a:solidFill>
              <a:srgbClr val="A50A51"/>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sp>
        <p:nvSpPr>
          <p:cNvPr id="69" name="Shape 645"/>
          <p:cNvSpPr txBox="1"/>
          <p:nvPr/>
        </p:nvSpPr>
        <p:spPr>
          <a:xfrm>
            <a:off x="560176" y="3834933"/>
            <a:ext cx="751051" cy="351300"/>
          </a:xfrm>
          <a:prstGeom prst="rect">
            <a:avLst/>
          </a:prstGeom>
          <a:noFill/>
          <a:ln>
            <a:noFill/>
          </a:ln>
        </p:spPr>
        <p:txBody>
          <a:bodyPr wrap="square" lIns="68569" tIns="68569" rIns="68569" bIns="68569" anchor="t" anchorCtr="0">
            <a:noAutofit/>
          </a:bodyPr>
          <a:lstStyle/>
          <a:p>
            <a:pPr defTabSz="685783"/>
            <a:r>
              <a:rPr lang="en" sz="751" b="1" kern="1200">
                <a:solidFill>
                  <a:prstClr val="black"/>
                </a:solidFill>
                <a:latin typeface="Raleway"/>
                <a:ea typeface="Raleway"/>
                <a:cs typeface="Raleway"/>
                <a:sym typeface="Raleway"/>
              </a:rPr>
              <a:t>INFLOW:</a:t>
            </a:r>
            <a:r>
              <a:rPr lang="en" sz="751" kern="1200">
                <a:solidFill>
                  <a:prstClr val="black"/>
                </a:solidFill>
                <a:latin typeface="Raleway"/>
                <a:ea typeface="Raleway"/>
                <a:cs typeface="Raleway"/>
                <a:sym typeface="Raleway"/>
              </a:rPr>
              <a:t> </a:t>
            </a:r>
          </a:p>
          <a:p>
            <a:pPr defTabSz="685783"/>
            <a:r>
              <a:rPr lang="en" sz="751" kern="1200">
                <a:solidFill>
                  <a:prstClr val="black"/>
                </a:solidFill>
                <a:latin typeface="Raleway"/>
                <a:ea typeface="Raleway"/>
                <a:cs typeface="Raleway"/>
                <a:sym typeface="Raleway"/>
              </a:rPr>
              <a:t>NEWLY </a:t>
            </a:r>
          </a:p>
          <a:p>
            <a:pPr defTabSz="685783"/>
            <a:r>
              <a:rPr lang="en" sz="751" kern="1200">
                <a:solidFill>
                  <a:prstClr val="black"/>
                </a:solidFill>
                <a:latin typeface="Raleway"/>
                <a:ea typeface="Raleway"/>
                <a:cs typeface="Raleway"/>
                <a:sym typeface="Raleway"/>
              </a:rPr>
              <a:t>IDENTIFIED</a:t>
            </a:r>
          </a:p>
        </p:txBody>
      </p:sp>
      <p:sp>
        <p:nvSpPr>
          <p:cNvPr id="70" name="Shape 646"/>
          <p:cNvSpPr txBox="1"/>
          <p:nvPr/>
        </p:nvSpPr>
        <p:spPr>
          <a:xfrm>
            <a:off x="1629656" y="3834933"/>
            <a:ext cx="1065600" cy="351300"/>
          </a:xfrm>
          <a:prstGeom prst="rect">
            <a:avLst/>
          </a:prstGeom>
          <a:noFill/>
          <a:ln>
            <a:noFill/>
          </a:ln>
        </p:spPr>
        <p:txBody>
          <a:bodyPr wrap="square" lIns="68569" tIns="68569" rIns="68569" bIns="68569" anchor="t" anchorCtr="0">
            <a:noAutofit/>
          </a:bodyPr>
          <a:lstStyle/>
          <a:p>
            <a:pPr defTabSz="685783"/>
            <a:r>
              <a:rPr lang="en" sz="751" b="1" kern="1200">
                <a:solidFill>
                  <a:prstClr val="black"/>
                </a:solidFill>
                <a:latin typeface="Raleway"/>
                <a:ea typeface="Raleway"/>
                <a:cs typeface="Raleway"/>
                <a:sym typeface="Raleway"/>
              </a:rPr>
              <a:t>INFLOW: </a:t>
            </a:r>
          </a:p>
          <a:p>
            <a:pPr defTabSz="685783"/>
            <a:r>
              <a:rPr lang="en" sz="751" kern="1200">
                <a:solidFill>
                  <a:prstClr val="black"/>
                </a:solidFill>
                <a:latin typeface="Raleway"/>
                <a:ea typeface="Raleway"/>
                <a:cs typeface="Raleway"/>
                <a:sym typeface="Raleway"/>
              </a:rPr>
              <a:t>RETURNED FROM HOUSING</a:t>
            </a:r>
          </a:p>
        </p:txBody>
      </p:sp>
      <p:grpSp>
        <p:nvGrpSpPr>
          <p:cNvPr id="71" name="Shape 647"/>
          <p:cNvGrpSpPr/>
          <p:nvPr/>
        </p:nvGrpSpPr>
        <p:grpSpPr>
          <a:xfrm>
            <a:off x="1517163" y="3897567"/>
            <a:ext cx="130529" cy="391465"/>
            <a:chOff x="2413026" y="1766412"/>
            <a:chExt cx="328933" cy="918932"/>
          </a:xfrm>
        </p:grpSpPr>
        <p:sp>
          <p:nvSpPr>
            <p:cNvPr id="72" name="Shape 648"/>
            <p:cNvSpPr/>
            <p:nvPr/>
          </p:nvSpPr>
          <p:spPr>
            <a:xfrm>
              <a:off x="2488825" y="2021101"/>
              <a:ext cx="1773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73" name="Shape 649"/>
            <p:cNvSpPr/>
            <p:nvPr/>
          </p:nvSpPr>
          <p:spPr>
            <a:xfrm>
              <a:off x="2488835" y="2364944"/>
              <a:ext cx="564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74" name="Shape 650"/>
            <p:cNvSpPr/>
            <p:nvPr/>
          </p:nvSpPr>
          <p:spPr>
            <a:xfrm>
              <a:off x="2609750" y="2364944"/>
              <a:ext cx="564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75" name="Shape 651"/>
            <p:cNvSpPr/>
            <p:nvPr/>
          </p:nvSpPr>
          <p:spPr>
            <a:xfrm>
              <a:off x="2413026" y="1990972"/>
              <a:ext cx="564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76" name="Shape 652"/>
            <p:cNvSpPr/>
            <p:nvPr/>
          </p:nvSpPr>
          <p:spPr>
            <a:xfrm>
              <a:off x="2685559" y="1990972"/>
              <a:ext cx="56400" cy="320400"/>
            </a:xfrm>
            <a:prstGeom prst="rect">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77" name="Shape 653"/>
            <p:cNvSpPr/>
            <p:nvPr/>
          </p:nvSpPr>
          <p:spPr>
            <a:xfrm>
              <a:off x="2469556" y="1766412"/>
              <a:ext cx="216000" cy="224700"/>
            </a:xfrm>
            <a:prstGeom prst="ellipse">
              <a:avLst/>
            </a:prstGeom>
            <a:solidFill>
              <a:srgbClr val="DD1936"/>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sp>
        <p:nvSpPr>
          <p:cNvPr id="78" name="Shape 654"/>
          <p:cNvSpPr txBox="1"/>
          <p:nvPr/>
        </p:nvSpPr>
        <p:spPr>
          <a:xfrm>
            <a:off x="2803125" y="3835468"/>
            <a:ext cx="1065600" cy="351300"/>
          </a:xfrm>
          <a:prstGeom prst="rect">
            <a:avLst/>
          </a:prstGeom>
          <a:noFill/>
          <a:ln>
            <a:noFill/>
          </a:ln>
        </p:spPr>
        <p:txBody>
          <a:bodyPr wrap="square" lIns="68569" tIns="68569" rIns="68569" bIns="68569" anchor="t" anchorCtr="0">
            <a:noAutofit/>
          </a:bodyPr>
          <a:lstStyle/>
          <a:p>
            <a:pPr defTabSz="685783"/>
            <a:r>
              <a:rPr lang="en" sz="751" b="1" kern="1200">
                <a:solidFill>
                  <a:prstClr val="black"/>
                </a:solidFill>
                <a:latin typeface="Raleway"/>
                <a:ea typeface="Raleway"/>
                <a:cs typeface="Raleway"/>
                <a:sym typeface="Raleway"/>
              </a:rPr>
              <a:t>INFLOW: </a:t>
            </a:r>
          </a:p>
          <a:p>
            <a:pPr defTabSz="685783"/>
            <a:r>
              <a:rPr lang="en" sz="751" kern="1200">
                <a:solidFill>
                  <a:prstClr val="black"/>
                </a:solidFill>
                <a:latin typeface="Raleway"/>
                <a:ea typeface="Raleway"/>
                <a:cs typeface="Raleway"/>
                <a:sym typeface="Raleway"/>
              </a:rPr>
              <a:t>RETURNED FROM INACTIVE</a:t>
            </a:r>
          </a:p>
        </p:txBody>
      </p:sp>
      <p:grpSp>
        <p:nvGrpSpPr>
          <p:cNvPr id="79" name="Shape 655"/>
          <p:cNvGrpSpPr/>
          <p:nvPr/>
        </p:nvGrpSpPr>
        <p:grpSpPr>
          <a:xfrm>
            <a:off x="2692947" y="3898100"/>
            <a:ext cx="130529" cy="391465"/>
            <a:chOff x="2413026" y="1766412"/>
            <a:chExt cx="328933" cy="918932"/>
          </a:xfrm>
        </p:grpSpPr>
        <p:sp>
          <p:nvSpPr>
            <p:cNvPr id="80" name="Shape 656"/>
            <p:cNvSpPr/>
            <p:nvPr/>
          </p:nvSpPr>
          <p:spPr>
            <a:xfrm>
              <a:off x="2488825" y="2021101"/>
              <a:ext cx="1773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81" name="Shape 657"/>
            <p:cNvSpPr/>
            <p:nvPr/>
          </p:nvSpPr>
          <p:spPr>
            <a:xfrm>
              <a:off x="2488835" y="2364944"/>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82" name="Shape 658"/>
            <p:cNvSpPr/>
            <p:nvPr/>
          </p:nvSpPr>
          <p:spPr>
            <a:xfrm>
              <a:off x="2609750" y="2364944"/>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83" name="Shape 659"/>
            <p:cNvSpPr/>
            <p:nvPr/>
          </p:nvSpPr>
          <p:spPr>
            <a:xfrm>
              <a:off x="2413026" y="1990972"/>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84" name="Shape 660"/>
            <p:cNvSpPr/>
            <p:nvPr/>
          </p:nvSpPr>
          <p:spPr>
            <a:xfrm>
              <a:off x="2685559" y="1990972"/>
              <a:ext cx="56400" cy="320400"/>
            </a:xfrm>
            <a:prstGeom prst="rect">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85" name="Shape 661"/>
            <p:cNvSpPr/>
            <p:nvPr/>
          </p:nvSpPr>
          <p:spPr>
            <a:xfrm>
              <a:off x="2469556" y="1766412"/>
              <a:ext cx="216000" cy="224700"/>
            </a:xfrm>
            <a:prstGeom prst="ellipse">
              <a:avLst/>
            </a:prstGeom>
            <a:solidFill>
              <a:srgbClr val="FF6F0C"/>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86" name="Shape 662"/>
          <p:cNvGrpSpPr/>
          <p:nvPr/>
        </p:nvGrpSpPr>
        <p:grpSpPr>
          <a:xfrm>
            <a:off x="3868731" y="3898100"/>
            <a:ext cx="130529" cy="391465"/>
            <a:chOff x="2413026" y="1766412"/>
            <a:chExt cx="328933" cy="918932"/>
          </a:xfrm>
        </p:grpSpPr>
        <p:sp>
          <p:nvSpPr>
            <p:cNvPr id="87" name="Shape 663"/>
            <p:cNvSpPr/>
            <p:nvPr/>
          </p:nvSpPr>
          <p:spPr>
            <a:xfrm>
              <a:off x="2488825" y="2021101"/>
              <a:ext cx="1773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88" name="Shape 664"/>
            <p:cNvSpPr/>
            <p:nvPr/>
          </p:nvSpPr>
          <p:spPr>
            <a:xfrm>
              <a:off x="2488835" y="2364944"/>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89" name="Shape 665"/>
            <p:cNvSpPr/>
            <p:nvPr/>
          </p:nvSpPr>
          <p:spPr>
            <a:xfrm>
              <a:off x="2609750" y="2364944"/>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90" name="Shape 666"/>
            <p:cNvSpPr/>
            <p:nvPr/>
          </p:nvSpPr>
          <p:spPr>
            <a:xfrm>
              <a:off x="2413026" y="1990972"/>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91" name="Shape 667"/>
            <p:cNvSpPr/>
            <p:nvPr/>
          </p:nvSpPr>
          <p:spPr>
            <a:xfrm>
              <a:off x="2685559" y="1990972"/>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92" name="Shape 668"/>
            <p:cNvSpPr/>
            <p:nvPr/>
          </p:nvSpPr>
          <p:spPr>
            <a:xfrm>
              <a:off x="2469556" y="1766412"/>
              <a:ext cx="216000" cy="224700"/>
            </a:xfrm>
            <a:prstGeom prst="ellipse">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93" name="Shape 669"/>
          <p:cNvGrpSpPr/>
          <p:nvPr/>
        </p:nvGrpSpPr>
        <p:grpSpPr>
          <a:xfrm>
            <a:off x="5046082" y="3898100"/>
            <a:ext cx="130529" cy="391465"/>
            <a:chOff x="2413026" y="1766412"/>
            <a:chExt cx="328933" cy="918932"/>
          </a:xfrm>
        </p:grpSpPr>
        <p:sp>
          <p:nvSpPr>
            <p:cNvPr id="94" name="Shape 670"/>
            <p:cNvSpPr/>
            <p:nvPr/>
          </p:nvSpPr>
          <p:spPr>
            <a:xfrm>
              <a:off x="2488825" y="2021101"/>
              <a:ext cx="1773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95" name="Shape 671"/>
            <p:cNvSpPr/>
            <p:nvPr/>
          </p:nvSpPr>
          <p:spPr>
            <a:xfrm>
              <a:off x="2488835" y="2364944"/>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96" name="Shape 672"/>
            <p:cNvSpPr/>
            <p:nvPr/>
          </p:nvSpPr>
          <p:spPr>
            <a:xfrm>
              <a:off x="2609750" y="2364944"/>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97" name="Shape 673"/>
            <p:cNvSpPr/>
            <p:nvPr/>
          </p:nvSpPr>
          <p:spPr>
            <a:xfrm>
              <a:off x="2413026" y="1990972"/>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98" name="Shape 674"/>
            <p:cNvSpPr/>
            <p:nvPr/>
          </p:nvSpPr>
          <p:spPr>
            <a:xfrm>
              <a:off x="2685559" y="1990972"/>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99" name="Shape 675"/>
            <p:cNvSpPr/>
            <p:nvPr/>
          </p:nvSpPr>
          <p:spPr>
            <a:xfrm>
              <a:off x="2469556" y="1766412"/>
              <a:ext cx="216000" cy="224700"/>
            </a:xfrm>
            <a:prstGeom prst="ellipse">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sp>
        <p:nvSpPr>
          <p:cNvPr id="100" name="Shape 676"/>
          <p:cNvSpPr txBox="1"/>
          <p:nvPr/>
        </p:nvSpPr>
        <p:spPr>
          <a:xfrm>
            <a:off x="4033745" y="3834933"/>
            <a:ext cx="853651" cy="351300"/>
          </a:xfrm>
          <a:prstGeom prst="rect">
            <a:avLst/>
          </a:prstGeom>
          <a:noFill/>
          <a:ln>
            <a:noFill/>
          </a:ln>
        </p:spPr>
        <p:txBody>
          <a:bodyPr wrap="square" lIns="68569" tIns="68569" rIns="68569" bIns="68569" anchor="t" anchorCtr="0">
            <a:noAutofit/>
          </a:bodyPr>
          <a:lstStyle/>
          <a:p>
            <a:pPr defTabSz="685783"/>
            <a:r>
              <a:rPr lang="en" sz="751" b="1" kern="1200" dirty="0">
                <a:solidFill>
                  <a:prstClr val="black"/>
                </a:solidFill>
                <a:latin typeface="Raleway"/>
                <a:ea typeface="Raleway"/>
                <a:cs typeface="Raleway"/>
                <a:sym typeface="Raleway"/>
              </a:rPr>
              <a:t>OUTFLOW:</a:t>
            </a:r>
            <a:r>
              <a:rPr lang="en" sz="751" kern="1200" dirty="0">
                <a:solidFill>
                  <a:prstClr val="black"/>
                </a:solidFill>
                <a:latin typeface="Raleway"/>
                <a:ea typeface="Raleway"/>
                <a:cs typeface="Raleway"/>
                <a:sym typeface="Raleway"/>
              </a:rPr>
              <a:t> </a:t>
            </a:r>
          </a:p>
          <a:p>
            <a:pPr defTabSz="685783"/>
            <a:r>
              <a:rPr lang="en" sz="751" kern="1200" dirty="0">
                <a:solidFill>
                  <a:prstClr val="black"/>
                </a:solidFill>
                <a:latin typeface="Raleway"/>
                <a:ea typeface="Raleway"/>
                <a:cs typeface="Raleway"/>
                <a:sym typeface="Raleway"/>
              </a:rPr>
              <a:t>HOUSING    </a:t>
            </a:r>
            <a:r>
              <a:rPr lang="en-US" sz="751" kern="1200" dirty="0">
                <a:solidFill>
                  <a:prstClr val="black"/>
                </a:solidFill>
                <a:latin typeface="Raleway"/>
                <a:ea typeface="Raleway"/>
                <a:cs typeface="Raleway"/>
                <a:sym typeface="Raleway"/>
              </a:rPr>
              <a:t>MOVE-IN</a:t>
            </a:r>
            <a:r>
              <a:rPr lang="en" sz="751" kern="1200" dirty="0">
                <a:solidFill>
                  <a:prstClr val="black"/>
                </a:solidFill>
                <a:latin typeface="Raleway"/>
                <a:ea typeface="Raleway"/>
                <a:cs typeface="Raleway"/>
                <a:sym typeface="Raleway"/>
              </a:rPr>
              <a:t>S</a:t>
            </a:r>
          </a:p>
        </p:txBody>
      </p:sp>
      <p:sp>
        <p:nvSpPr>
          <p:cNvPr id="101" name="Shape 677"/>
          <p:cNvSpPr txBox="1"/>
          <p:nvPr/>
        </p:nvSpPr>
        <p:spPr>
          <a:xfrm>
            <a:off x="5176746" y="3834933"/>
            <a:ext cx="1024875" cy="351300"/>
          </a:xfrm>
          <a:prstGeom prst="rect">
            <a:avLst/>
          </a:prstGeom>
          <a:noFill/>
          <a:ln>
            <a:noFill/>
          </a:ln>
        </p:spPr>
        <p:txBody>
          <a:bodyPr wrap="square" lIns="68569" tIns="68569" rIns="68569" bIns="68569" anchor="t" anchorCtr="0">
            <a:noAutofit/>
          </a:bodyPr>
          <a:lstStyle/>
          <a:p>
            <a:pPr defTabSz="685783"/>
            <a:r>
              <a:rPr lang="en" sz="751" b="1" kern="1200">
                <a:solidFill>
                  <a:prstClr val="black"/>
                </a:solidFill>
                <a:latin typeface="Raleway"/>
                <a:ea typeface="Raleway"/>
                <a:cs typeface="Raleway"/>
                <a:sym typeface="Raleway"/>
              </a:rPr>
              <a:t>OUTFLOW: </a:t>
            </a:r>
          </a:p>
          <a:p>
            <a:pPr defTabSz="685783"/>
            <a:r>
              <a:rPr lang="en" sz="751" kern="1200">
                <a:solidFill>
                  <a:prstClr val="black"/>
                </a:solidFill>
                <a:latin typeface="Raleway"/>
                <a:ea typeface="Raleway"/>
                <a:cs typeface="Raleway"/>
                <a:sym typeface="Raleway"/>
              </a:rPr>
              <a:t>MOVED TO INACTIVE</a:t>
            </a:r>
          </a:p>
        </p:txBody>
      </p:sp>
      <p:sp>
        <p:nvSpPr>
          <p:cNvPr id="102" name="Shape 679"/>
          <p:cNvSpPr txBox="1"/>
          <p:nvPr/>
        </p:nvSpPr>
        <p:spPr>
          <a:xfrm>
            <a:off x="1819220" y="1707654"/>
            <a:ext cx="1566451" cy="284400"/>
          </a:xfrm>
          <a:prstGeom prst="rect">
            <a:avLst/>
          </a:prstGeom>
          <a:noFill/>
          <a:ln>
            <a:noFill/>
          </a:ln>
        </p:spPr>
        <p:txBody>
          <a:bodyPr wrap="square" lIns="68569" tIns="34275" rIns="68569" bIns="34275" anchor="t" anchorCtr="0">
            <a:noAutofit/>
          </a:bodyPr>
          <a:lstStyle/>
          <a:p>
            <a:pPr algn="ctr" defTabSz="685783"/>
            <a:r>
              <a:rPr lang="en" sz="1351" b="1" kern="1200">
                <a:solidFill>
                  <a:srgbClr val="999999"/>
                </a:solidFill>
                <a:latin typeface="Raleway"/>
                <a:ea typeface="Raleway"/>
                <a:cs typeface="Raleway"/>
                <a:sym typeface="Raleway"/>
              </a:rPr>
              <a:t>ACTIVELY HOMELESS</a:t>
            </a:r>
          </a:p>
        </p:txBody>
      </p:sp>
      <p:sp>
        <p:nvSpPr>
          <p:cNvPr id="103" name="Shape 680"/>
          <p:cNvSpPr/>
          <p:nvPr/>
        </p:nvSpPr>
        <p:spPr>
          <a:xfrm>
            <a:off x="1865328" y="2202195"/>
            <a:ext cx="1566451" cy="1475700"/>
          </a:xfrm>
          <a:prstGeom prst="rect">
            <a:avLst/>
          </a:prstGeom>
          <a:solidFill>
            <a:srgbClr val="EFEFEF"/>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nvGrpSpPr>
          <p:cNvPr id="104" name="Shape 681"/>
          <p:cNvGrpSpPr/>
          <p:nvPr/>
        </p:nvGrpSpPr>
        <p:grpSpPr>
          <a:xfrm>
            <a:off x="2436334" y="2336577"/>
            <a:ext cx="183643" cy="554208"/>
            <a:chOff x="2413026" y="1766412"/>
            <a:chExt cx="328933" cy="918932"/>
          </a:xfrm>
        </p:grpSpPr>
        <p:sp>
          <p:nvSpPr>
            <p:cNvPr id="105" name="Shape 682"/>
            <p:cNvSpPr/>
            <p:nvPr/>
          </p:nvSpPr>
          <p:spPr>
            <a:xfrm>
              <a:off x="2488825" y="2021101"/>
              <a:ext cx="1773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06" name="Shape 683"/>
            <p:cNvSpPr/>
            <p:nvPr/>
          </p:nvSpPr>
          <p:spPr>
            <a:xfrm>
              <a:off x="2488835"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07" name="Shape 684"/>
            <p:cNvSpPr/>
            <p:nvPr/>
          </p:nvSpPr>
          <p:spPr>
            <a:xfrm>
              <a:off x="2609750"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08" name="Shape 685"/>
            <p:cNvSpPr/>
            <p:nvPr/>
          </p:nvSpPr>
          <p:spPr>
            <a:xfrm>
              <a:off x="2413026"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09" name="Shape 686"/>
            <p:cNvSpPr/>
            <p:nvPr/>
          </p:nvSpPr>
          <p:spPr>
            <a:xfrm>
              <a:off x="2685559"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10" name="Shape 687"/>
            <p:cNvSpPr/>
            <p:nvPr/>
          </p:nvSpPr>
          <p:spPr>
            <a:xfrm>
              <a:off x="2469556" y="1766412"/>
              <a:ext cx="216000" cy="224700"/>
            </a:xfrm>
            <a:prstGeom prst="ellipse">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11" name="Shape 688"/>
          <p:cNvGrpSpPr/>
          <p:nvPr/>
        </p:nvGrpSpPr>
        <p:grpSpPr>
          <a:xfrm>
            <a:off x="2662537" y="2336577"/>
            <a:ext cx="183643" cy="554208"/>
            <a:chOff x="2413026" y="1766412"/>
            <a:chExt cx="328933" cy="918932"/>
          </a:xfrm>
        </p:grpSpPr>
        <p:sp>
          <p:nvSpPr>
            <p:cNvPr id="112" name="Shape 689"/>
            <p:cNvSpPr/>
            <p:nvPr/>
          </p:nvSpPr>
          <p:spPr>
            <a:xfrm>
              <a:off x="2488825" y="2021101"/>
              <a:ext cx="1773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13" name="Shape 690"/>
            <p:cNvSpPr/>
            <p:nvPr/>
          </p:nvSpPr>
          <p:spPr>
            <a:xfrm>
              <a:off x="2488835"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14" name="Shape 691"/>
            <p:cNvSpPr/>
            <p:nvPr/>
          </p:nvSpPr>
          <p:spPr>
            <a:xfrm>
              <a:off x="2609750"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15" name="Shape 692"/>
            <p:cNvSpPr/>
            <p:nvPr/>
          </p:nvSpPr>
          <p:spPr>
            <a:xfrm>
              <a:off x="2413026"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16" name="Shape 693"/>
            <p:cNvSpPr/>
            <p:nvPr/>
          </p:nvSpPr>
          <p:spPr>
            <a:xfrm>
              <a:off x="2685559"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17" name="Shape 694"/>
            <p:cNvSpPr/>
            <p:nvPr/>
          </p:nvSpPr>
          <p:spPr>
            <a:xfrm>
              <a:off x="2469556" y="1766412"/>
              <a:ext cx="216000" cy="224700"/>
            </a:xfrm>
            <a:prstGeom prst="ellipse">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18" name="Shape 695"/>
          <p:cNvGrpSpPr/>
          <p:nvPr/>
        </p:nvGrpSpPr>
        <p:grpSpPr>
          <a:xfrm>
            <a:off x="2888756" y="2336577"/>
            <a:ext cx="183643" cy="554208"/>
            <a:chOff x="2413026" y="1766412"/>
            <a:chExt cx="328933" cy="918932"/>
          </a:xfrm>
        </p:grpSpPr>
        <p:sp>
          <p:nvSpPr>
            <p:cNvPr id="119" name="Shape 696"/>
            <p:cNvSpPr/>
            <p:nvPr/>
          </p:nvSpPr>
          <p:spPr>
            <a:xfrm>
              <a:off x="2488825" y="2021101"/>
              <a:ext cx="1773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20" name="Shape 697"/>
            <p:cNvSpPr/>
            <p:nvPr/>
          </p:nvSpPr>
          <p:spPr>
            <a:xfrm>
              <a:off x="2488835"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21" name="Shape 698"/>
            <p:cNvSpPr/>
            <p:nvPr/>
          </p:nvSpPr>
          <p:spPr>
            <a:xfrm>
              <a:off x="2609750"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22" name="Shape 699"/>
            <p:cNvSpPr/>
            <p:nvPr/>
          </p:nvSpPr>
          <p:spPr>
            <a:xfrm>
              <a:off x="2413026"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23" name="Shape 700"/>
            <p:cNvSpPr/>
            <p:nvPr/>
          </p:nvSpPr>
          <p:spPr>
            <a:xfrm>
              <a:off x="2685559"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24" name="Shape 701"/>
            <p:cNvSpPr/>
            <p:nvPr/>
          </p:nvSpPr>
          <p:spPr>
            <a:xfrm>
              <a:off x="2469556" y="1766412"/>
              <a:ext cx="216000" cy="224700"/>
            </a:xfrm>
            <a:prstGeom prst="ellipse">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25" name="Shape 702"/>
          <p:cNvGrpSpPr/>
          <p:nvPr/>
        </p:nvGrpSpPr>
        <p:grpSpPr>
          <a:xfrm>
            <a:off x="3114960" y="2336577"/>
            <a:ext cx="183643" cy="554208"/>
            <a:chOff x="2413026" y="1766412"/>
            <a:chExt cx="328933" cy="918932"/>
          </a:xfrm>
        </p:grpSpPr>
        <p:sp>
          <p:nvSpPr>
            <p:cNvPr id="126" name="Shape 703"/>
            <p:cNvSpPr/>
            <p:nvPr/>
          </p:nvSpPr>
          <p:spPr>
            <a:xfrm>
              <a:off x="2488825" y="2021101"/>
              <a:ext cx="1773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27" name="Shape 704"/>
            <p:cNvSpPr/>
            <p:nvPr/>
          </p:nvSpPr>
          <p:spPr>
            <a:xfrm>
              <a:off x="2488835"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28" name="Shape 705"/>
            <p:cNvSpPr/>
            <p:nvPr/>
          </p:nvSpPr>
          <p:spPr>
            <a:xfrm>
              <a:off x="2609750"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29" name="Shape 706"/>
            <p:cNvSpPr/>
            <p:nvPr/>
          </p:nvSpPr>
          <p:spPr>
            <a:xfrm>
              <a:off x="2413026"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30" name="Shape 707"/>
            <p:cNvSpPr/>
            <p:nvPr/>
          </p:nvSpPr>
          <p:spPr>
            <a:xfrm>
              <a:off x="2685559"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31" name="Shape 708"/>
            <p:cNvSpPr/>
            <p:nvPr/>
          </p:nvSpPr>
          <p:spPr>
            <a:xfrm>
              <a:off x="2469556" y="1766412"/>
              <a:ext cx="216000" cy="224700"/>
            </a:xfrm>
            <a:prstGeom prst="ellipse">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32" name="Shape 709"/>
          <p:cNvGrpSpPr/>
          <p:nvPr/>
        </p:nvGrpSpPr>
        <p:grpSpPr>
          <a:xfrm>
            <a:off x="2436334" y="2975261"/>
            <a:ext cx="183643" cy="554208"/>
            <a:chOff x="2413026" y="1766412"/>
            <a:chExt cx="328933" cy="918932"/>
          </a:xfrm>
        </p:grpSpPr>
        <p:sp>
          <p:nvSpPr>
            <p:cNvPr id="133" name="Shape 710"/>
            <p:cNvSpPr/>
            <p:nvPr/>
          </p:nvSpPr>
          <p:spPr>
            <a:xfrm>
              <a:off x="2488825" y="2021101"/>
              <a:ext cx="1773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34" name="Shape 711"/>
            <p:cNvSpPr/>
            <p:nvPr/>
          </p:nvSpPr>
          <p:spPr>
            <a:xfrm>
              <a:off x="2488835"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35" name="Shape 712"/>
            <p:cNvSpPr/>
            <p:nvPr/>
          </p:nvSpPr>
          <p:spPr>
            <a:xfrm>
              <a:off x="2609750"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36" name="Shape 713"/>
            <p:cNvSpPr/>
            <p:nvPr/>
          </p:nvSpPr>
          <p:spPr>
            <a:xfrm>
              <a:off x="2413026"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37" name="Shape 714"/>
            <p:cNvSpPr/>
            <p:nvPr/>
          </p:nvSpPr>
          <p:spPr>
            <a:xfrm>
              <a:off x="2685559"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38" name="Shape 715"/>
            <p:cNvSpPr/>
            <p:nvPr/>
          </p:nvSpPr>
          <p:spPr>
            <a:xfrm>
              <a:off x="2469556" y="1766412"/>
              <a:ext cx="216000" cy="224700"/>
            </a:xfrm>
            <a:prstGeom prst="ellipse">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39" name="Shape 716"/>
          <p:cNvGrpSpPr/>
          <p:nvPr/>
        </p:nvGrpSpPr>
        <p:grpSpPr>
          <a:xfrm>
            <a:off x="2662537" y="2975261"/>
            <a:ext cx="183643" cy="554208"/>
            <a:chOff x="2413026" y="1766412"/>
            <a:chExt cx="328933" cy="918932"/>
          </a:xfrm>
        </p:grpSpPr>
        <p:sp>
          <p:nvSpPr>
            <p:cNvPr id="140" name="Shape 717"/>
            <p:cNvSpPr/>
            <p:nvPr/>
          </p:nvSpPr>
          <p:spPr>
            <a:xfrm>
              <a:off x="2488825" y="2021101"/>
              <a:ext cx="1773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41" name="Shape 718"/>
            <p:cNvSpPr/>
            <p:nvPr/>
          </p:nvSpPr>
          <p:spPr>
            <a:xfrm>
              <a:off x="2488835"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42" name="Shape 719"/>
            <p:cNvSpPr/>
            <p:nvPr/>
          </p:nvSpPr>
          <p:spPr>
            <a:xfrm>
              <a:off x="2609750"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43" name="Shape 720"/>
            <p:cNvSpPr/>
            <p:nvPr/>
          </p:nvSpPr>
          <p:spPr>
            <a:xfrm>
              <a:off x="2413026"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44" name="Shape 721"/>
            <p:cNvSpPr/>
            <p:nvPr/>
          </p:nvSpPr>
          <p:spPr>
            <a:xfrm>
              <a:off x="2685559"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45" name="Shape 722"/>
            <p:cNvSpPr/>
            <p:nvPr/>
          </p:nvSpPr>
          <p:spPr>
            <a:xfrm>
              <a:off x="2469556" y="1766412"/>
              <a:ext cx="216000" cy="224700"/>
            </a:xfrm>
            <a:prstGeom prst="ellipse">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46" name="Shape 723"/>
          <p:cNvGrpSpPr/>
          <p:nvPr/>
        </p:nvGrpSpPr>
        <p:grpSpPr>
          <a:xfrm>
            <a:off x="2888756" y="2975261"/>
            <a:ext cx="183643" cy="554208"/>
            <a:chOff x="2413026" y="1766412"/>
            <a:chExt cx="328933" cy="918932"/>
          </a:xfrm>
        </p:grpSpPr>
        <p:sp>
          <p:nvSpPr>
            <p:cNvPr id="147" name="Shape 724"/>
            <p:cNvSpPr/>
            <p:nvPr/>
          </p:nvSpPr>
          <p:spPr>
            <a:xfrm>
              <a:off x="2488825" y="2021101"/>
              <a:ext cx="1773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48" name="Shape 725"/>
            <p:cNvSpPr/>
            <p:nvPr/>
          </p:nvSpPr>
          <p:spPr>
            <a:xfrm>
              <a:off x="2488835"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49" name="Shape 726"/>
            <p:cNvSpPr/>
            <p:nvPr/>
          </p:nvSpPr>
          <p:spPr>
            <a:xfrm>
              <a:off x="2609750"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50" name="Shape 727"/>
            <p:cNvSpPr/>
            <p:nvPr/>
          </p:nvSpPr>
          <p:spPr>
            <a:xfrm>
              <a:off x="2413026"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51" name="Shape 728"/>
            <p:cNvSpPr/>
            <p:nvPr/>
          </p:nvSpPr>
          <p:spPr>
            <a:xfrm>
              <a:off x="2685559"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52" name="Shape 729"/>
            <p:cNvSpPr/>
            <p:nvPr/>
          </p:nvSpPr>
          <p:spPr>
            <a:xfrm>
              <a:off x="2469556" y="1766412"/>
              <a:ext cx="216000" cy="224700"/>
            </a:xfrm>
            <a:prstGeom prst="ellipse">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53" name="Shape 730"/>
          <p:cNvGrpSpPr/>
          <p:nvPr/>
        </p:nvGrpSpPr>
        <p:grpSpPr>
          <a:xfrm>
            <a:off x="3129642" y="2975261"/>
            <a:ext cx="183643" cy="554208"/>
            <a:chOff x="2413026" y="1766412"/>
            <a:chExt cx="328933" cy="918932"/>
          </a:xfrm>
        </p:grpSpPr>
        <p:sp>
          <p:nvSpPr>
            <p:cNvPr id="154" name="Shape 731"/>
            <p:cNvSpPr/>
            <p:nvPr/>
          </p:nvSpPr>
          <p:spPr>
            <a:xfrm>
              <a:off x="2488825" y="2021101"/>
              <a:ext cx="1773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55" name="Shape 732"/>
            <p:cNvSpPr/>
            <p:nvPr/>
          </p:nvSpPr>
          <p:spPr>
            <a:xfrm>
              <a:off x="2488835"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56" name="Shape 733"/>
            <p:cNvSpPr/>
            <p:nvPr/>
          </p:nvSpPr>
          <p:spPr>
            <a:xfrm>
              <a:off x="2609750"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57" name="Shape 734"/>
            <p:cNvSpPr/>
            <p:nvPr/>
          </p:nvSpPr>
          <p:spPr>
            <a:xfrm>
              <a:off x="2413026"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58" name="Shape 735"/>
            <p:cNvSpPr/>
            <p:nvPr/>
          </p:nvSpPr>
          <p:spPr>
            <a:xfrm>
              <a:off x="2685559"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59" name="Shape 736"/>
            <p:cNvSpPr/>
            <p:nvPr/>
          </p:nvSpPr>
          <p:spPr>
            <a:xfrm>
              <a:off x="2469556" y="1766412"/>
              <a:ext cx="216000" cy="224700"/>
            </a:xfrm>
            <a:prstGeom prst="ellipse">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60" name="Shape 737"/>
          <p:cNvGrpSpPr/>
          <p:nvPr/>
        </p:nvGrpSpPr>
        <p:grpSpPr>
          <a:xfrm>
            <a:off x="1983912" y="2336577"/>
            <a:ext cx="183643" cy="554208"/>
            <a:chOff x="2413026" y="1766412"/>
            <a:chExt cx="328933" cy="918932"/>
          </a:xfrm>
        </p:grpSpPr>
        <p:sp>
          <p:nvSpPr>
            <p:cNvPr id="161" name="Shape 738"/>
            <p:cNvSpPr/>
            <p:nvPr/>
          </p:nvSpPr>
          <p:spPr>
            <a:xfrm>
              <a:off x="2488825" y="2021101"/>
              <a:ext cx="1773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62" name="Shape 739"/>
            <p:cNvSpPr/>
            <p:nvPr/>
          </p:nvSpPr>
          <p:spPr>
            <a:xfrm>
              <a:off x="2488835"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63" name="Shape 740"/>
            <p:cNvSpPr/>
            <p:nvPr/>
          </p:nvSpPr>
          <p:spPr>
            <a:xfrm>
              <a:off x="2609750"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64" name="Shape 741"/>
            <p:cNvSpPr/>
            <p:nvPr/>
          </p:nvSpPr>
          <p:spPr>
            <a:xfrm>
              <a:off x="2413026"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65" name="Shape 742"/>
            <p:cNvSpPr/>
            <p:nvPr/>
          </p:nvSpPr>
          <p:spPr>
            <a:xfrm>
              <a:off x="2685559"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66" name="Shape 743"/>
            <p:cNvSpPr/>
            <p:nvPr/>
          </p:nvSpPr>
          <p:spPr>
            <a:xfrm>
              <a:off x="2469556" y="1766412"/>
              <a:ext cx="216000" cy="224700"/>
            </a:xfrm>
            <a:prstGeom prst="ellipse">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67" name="Shape 744"/>
          <p:cNvGrpSpPr/>
          <p:nvPr/>
        </p:nvGrpSpPr>
        <p:grpSpPr>
          <a:xfrm>
            <a:off x="2210130" y="2336577"/>
            <a:ext cx="183643" cy="554208"/>
            <a:chOff x="2413026" y="1766412"/>
            <a:chExt cx="328933" cy="918932"/>
          </a:xfrm>
        </p:grpSpPr>
        <p:sp>
          <p:nvSpPr>
            <p:cNvPr id="168" name="Shape 745"/>
            <p:cNvSpPr/>
            <p:nvPr/>
          </p:nvSpPr>
          <p:spPr>
            <a:xfrm>
              <a:off x="2488825" y="2021101"/>
              <a:ext cx="1773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69" name="Shape 746"/>
            <p:cNvSpPr/>
            <p:nvPr/>
          </p:nvSpPr>
          <p:spPr>
            <a:xfrm>
              <a:off x="2488835"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70" name="Shape 747"/>
            <p:cNvSpPr/>
            <p:nvPr/>
          </p:nvSpPr>
          <p:spPr>
            <a:xfrm>
              <a:off x="2609750"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71" name="Shape 748"/>
            <p:cNvSpPr/>
            <p:nvPr/>
          </p:nvSpPr>
          <p:spPr>
            <a:xfrm>
              <a:off x="2413026"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72" name="Shape 749"/>
            <p:cNvSpPr/>
            <p:nvPr/>
          </p:nvSpPr>
          <p:spPr>
            <a:xfrm>
              <a:off x="2685559"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73" name="Shape 750"/>
            <p:cNvSpPr/>
            <p:nvPr/>
          </p:nvSpPr>
          <p:spPr>
            <a:xfrm>
              <a:off x="2469556" y="1766412"/>
              <a:ext cx="216000" cy="224700"/>
            </a:xfrm>
            <a:prstGeom prst="ellipse">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74" name="Shape 751"/>
          <p:cNvGrpSpPr/>
          <p:nvPr/>
        </p:nvGrpSpPr>
        <p:grpSpPr>
          <a:xfrm>
            <a:off x="1983912" y="2975261"/>
            <a:ext cx="183643" cy="554208"/>
            <a:chOff x="2413026" y="1766412"/>
            <a:chExt cx="328933" cy="918932"/>
          </a:xfrm>
        </p:grpSpPr>
        <p:sp>
          <p:nvSpPr>
            <p:cNvPr id="175" name="Shape 752"/>
            <p:cNvSpPr/>
            <p:nvPr/>
          </p:nvSpPr>
          <p:spPr>
            <a:xfrm>
              <a:off x="2488825" y="2021101"/>
              <a:ext cx="1773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76" name="Shape 753"/>
            <p:cNvSpPr/>
            <p:nvPr/>
          </p:nvSpPr>
          <p:spPr>
            <a:xfrm>
              <a:off x="2488835"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77" name="Shape 754"/>
            <p:cNvSpPr/>
            <p:nvPr/>
          </p:nvSpPr>
          <p:spPr>
            <a:xfrm>
              <a:off x="2609750"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78" name="Shape 755"/>
            <p:cNvSpPr/>
            <p:nvPr/>
          </p:nvSpPr>
          <p:spPr>
            <a:xfrm>
              <a:off x="2413026"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79" name="Shape 756"/>
            <p:cNvSpPr/>
            <p:nvPr/>
          </p:nvSpPr>
          <p:spPr>
            <a:xfrm>
              <a:off x="2685559"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80" name="Shape 757"/>
            <p:cNvSpPr/>
            <p:nvPr/>
          </p:nvSpPr>
          <p:spPr>
            <a:xfrm>
              <a:off x="2469556" y="1766412"/>
              <a:ext cx="216000" cy="224700"/>
            </a:xfrm>
            <a:prstGeom prst="ellipse">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81" name="Shape 758"/>
          <p:cNvGrpSpPr/>
          <p:nvPr/>
        </p:nvGrpSpPr>
        <p:grpSpPr>
          <a:xfrm>
            <a:off x="2210130" y="2975261"/>
            <a:ext cx="183643" cy="554208"/>
            <a:chOff x="2413026" y="1766412"/>
            <a:chExt cx="328933" cy="918932"/>
          </a:xfrm>
        </p:grpSpPr>
        <p:sp>
          <p:nvSpPr>
            <p:cNvPr id="182" name="Shape 759"/>
            <p:cNvSpPr/>
            <p:nvPr/>
          </p:nvSpPr>
          <p:spPr>
            <a:xfrm>
              <a:off x="2488825" y="2021101"/>
              <a:ext cx="1773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83" name="Shape 760"/>
            <p:cNvSpPr/>
            <p:nvPr/>
          </p:nvSpPr>
          <p:spPr>
            <a:xfrm>
              <a:off x="2488835"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84" name="Shape 761"/>
            <p:cNvSpPr/>
            <p:nvPr/>
          </p:nvSpPr>
          <p:spPr>
            <a:xfrm>
              <a:off x="2609750" y="2364944"/>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85" name="Shape 762"/>
            <p:cNvSpPr/>
            <p:nvPr/>
          </p:nvSpPr>
          <p:spPr>
            <a:xfrm>
              <a:off x="2413026"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86" name="Shape 763"/>
            <p:cNvSpPr/>
            <p:nvPr/>
          </p:nvSpPr>
          <p:spPr>
            <a:xfrm>
              <a:off x="2685559" y="1990972"/>
              <a:ext cx="56400" cy="320400"/>
            </a:xfrm>
            <a:prstGeom prst="rect">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87" name="Shape 764"/>
            <p:cNvSpPr/>
            <p:nvPr/>
          </p:nvSpPr>
          <p:spPr>
            <a:xfrm>
              <a:off x="2469556" y="1766412"/>
              <a:ext cx="216000" cy="224700"/>
            </a:xfrm>
            <a:prstGeom prst="ellipse">
              <a:avLst/>
            </a:prstGeom>
            <a:solidFill>
              <a:srgbClr val="888888"/>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sp>
        <p:nvSpPr>
          <p:cNvPr id="188" name="Shape 765"/>
          <p:cNvSpPr/>
          <p:nvPr/>
        </p:nvSpPr>
        <p:spPr>
          <a:xfrm>
            <a:off x="3826758" y="2193711"/>
            <a:ext cx="1222425" cy="1484099"/>
          </a:xfrm>
          <a:prstGeom prst="rect">
            <a:avLst/>
          </a:prstGeom>
          <a:solidFill>
            <a:srgbClr val="EFEFEF"/>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nvGrpSpPr>
          <p:cNvPr id="189" name="Shape 766"/>
          <p:cNvGrpSpPr/>
          <p:nvPr/>
        </p:nvGrpSpPr>
        <p:grpSpPr>
          <a:xfrm>
            <a:off x="3893756" y="2981785"/>
            <a:ext cx="183643" cy="554208"/>
            <a:chOff x="2413026" y="1766412"/>
            <a:chExt cx="328933" cy="918932"/>
          </a:xfrm>
        </p:grpSpPr>
        <p:sp>
          <p:nvSpPr>
            <p:cNvPr id="190" name="Shape 767"/>
            <p:cNvSpPr/>
            <p:nvPr/>
          </p:nvSpPr>
          <p:spPr>
            <a:xfrm>
              <a:off x="2488825" y="2021101"/>
              <a:ext cx="1773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91" name="Shape 768"/>
            <p:cNvSpPr/>
            <p:nvPr/>
          </p:nvSpPr>
          <p:spPr>
            <a:xfrm>
              <a:off x="2488835" y="2364944"/>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92" name="Shape 769"/>
            <p:cNvSpPr/>
            <p:nvPr/>
          </p:nvSpPr>
          <p:spPr>
            <a:xfrm>
              <a:off x="2609750" y="2364944"/>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93" name="Shape 770"/>
            <p:cNvSpPr/>
            <p:nvPr/>
          </p:nvSpPr>
          <p:spPr>
            <a:xfrm>
              <a:off x="2413026" y="1990972"/>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94" name="Shape 771"/>
            <p:cNvSpPr/>
            <p:nvPr/>
          </p:nvSpPr>
          <p:spPr>
            <a:xfrm>
              <a:off x="2685559" y="1990972"/>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95" name="Shape 772"/>
            <p:cNvSpPr/>
            <p:nvPr/>
          </p:nvSpPr>
          <p:spPr>
            <a:xfrm>
              <a:off x="2469556" y="1766412"/>
              <a:ext cx="216000" cy="224700"/>
            </a:xfrm>
            <a:prstGeom prst="ellipse">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196" name="Shape 773"/>
          <p:cNvGrpSpPr/>
          <p:nvPr/>
        </p:nvGrpSpPr>
        <p:grpSpPr>
          <a:xfrm>
            <a:off x="4133162" y="2981785"/>
            <a:ext cx="183643" cy="554208"/>
            <a:chOff x="2413026" y="1766412"/>
            <a:chExt cx="328933" cy="918932"/>
          </a:xfrm>
        </p:grpSpPr>
        <p:sp>
          <p:nvSpPr>
            <p:cNvPr id="197" name="Shape 774"/>
            <p:cNvSpPr/>
            <p:nvPr/>
          </p:nvSpPr>
          <p:spPr>
            <a:xfrm>
              <a:off x="2488825" y="2021101"/>
              <a:ext cx="1773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98" name="Shape 775"/>
            <p:cNvSpPr/>
            <p:nvPr/>
          </p:nvSpPr>
          <p:spPr>
            <a:xfrm>
              <a:off x="2488835" y="2364944"/>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199" name="Shape 776"/>
            <p:cNvSpPr/>
            <p:nvPr/>
          </p:nvSpPr>
          <p:spPr>
            <a:xfrm>
              <a:off x="2609750" y="2364944"/>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00" name="Shape 777"/>
            <p:cNvSpPr/>
            <p:nvPr/>
          </p:nvSpPr>
          <p:spPr>
            <a:xfrm>
              <a:off x="2413026" y="1990972"/>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01" name="Shape 778"/>
            <p:cNvSpPr/>
            <p:nvPr/>
          </p:nvSpPr>
          <p:spPr>
            <a:xfrm>
              <a:off x="2685559" y="1990972"/>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02" name="Shape 779"/>
            <p:cNvSpPr/>
            <p:nvPr/>
          </p:nvSpPr>
          <p:spPr>
            <a:xfrm>
              <a:off x="2469556" y="1766412"/>
              <a:ext cx="216000" cy="224700"/>
            </a:xfrm>
            <a:prstGeom prst="ellipse">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203" name="Shape 780"/>
          <p:cNvGrpSpPr/>
          <p:nvPr/>
        </p:nvGrpSpPr>
        <p:grpSpPr>
          <a:xfrm>
            <a:off x="4359366" y="2981785"/>
            <a:ext cx="183643" cy="554208"/>
            <a:chOff x="2413026" y="1766412"/>
            <a:chExt cx="328933" cy="918932"/>
          </a:xfrm>
        </p:grpSpPr>
        <p:sp>
          <p:nvSpPr>
            <p:cNvPr id="204" name="Shape 781"/>
            <p:cNvSpPr/>
            <p:nvPr/>
          </p:nvSpPr>
          <p:spPr>
            <a:xfrm>
              <a:off x="2488825" y="2021101"/>
              <a:ext cx="1773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05" name="Shape 782"/>
            <p:cNvSpPr/>
            <p:nvPr/>
          </p:nvSpPr>
          <p:spPr>
            <a:xfrm>
              <a:off x="2488835" y="2364944"/>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06" name="Shape 783"/>
            <p:cNvSpPr/>
            <p:nvPr/>
          </p:nvSpPr>
          <p:spPr>
            <a:xfrm>
              <a:off x="2609750" y="2364944"/>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07" name="Shape 784"/>
            <p:cNvSpPr/>
            <p:nvPr/>
          </p:nvSpPr>
          <p:spPr>
            <a:xfrm>
              <a:off x="2413026" y="1990972"/>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08" name="Shape 785"/>
            <p:cNvSpPr/>
            <p:nvPr/>
          </p:nvSpPr>
          <p:spPr>
            <a:xfrm>
              <a:off x="2685559" y="1990972"/>
              <a:ext cx="56400" cy="320400"/>
            </a:xfrm>
            <a:prstGeom prst="rect">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09" name="Shape 786"/>
            <p:cNvSpPr/>
            <p:nvPr/>
          </p:nvSpPr>
          <p:spPr>
            <a:xfrm>
              <a:off x="2469556" y="1766412"/>
              <a:ext cx="216000" cy="224700"/>
            </a:xfrm>
            <a:prstGeom prst="ellipse">
              <a:avLst/>
            </a:prstGeom>
            <a:solidFill>
              <a:srgbClr val="86AF15"/>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210" name="Shape 787"/>
          <p:cNvGrpSpPr/>
          <p:nvPr/>
        </p:nvGrpSpPr>
        <p:grpSpPr>
          <a:xfrm>
            <a:off x="3887137" y="2339771"/>
            <a:ext cx="183643" cy="554208"/>
            <a:chOff x="2413026" y="1766412"/>
            <a:chExt cx="328933" cy="918932"/>
          </a:xfrm>
        </p:grpSpPr>
        <p:sp>
          <p:nvSpPr>
            <p:cNvPr id="211" name="Shape 788"/>
            <p:cNvSpPr/>
            <p:nvPr/>
          </p:nvSpPr>
          <p:spPr>
            <a:xfrm>
              <a:off x="2488825" y="2021101"/>
              <a:ext cx="1773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12" name="Shape 789"/>
            <p:cNvSpPr/>
            <p:nvPr/>
          </p:nvSpPr>
          <p:spPr>
            <a:xfrm>
              <a:off x="2488835" y="2364944"/>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13" name="Shape 790"/>
            <p:cNvSpPr/>
            <p:nvPr/>
          </p:nvSpPr>
          <p:spPr>
            <a:xfrm>
              <a:off x="2609750" y="2364944"/>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14" name="Shape 791"/>
            <p:cNvSpPr/>
            <p:nvPr/>
          </p:nvSpPr>
          <p:spPr>
            <a:xfrm>
              <a:off x="2413026" y="1990972"/>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15" name="Shape 792"/>
            <p:cNvSpPr/>
            <p:nvPr/>
          </p:nvSpPr>
          <p:spPr>
            <a:xfrm>
              <a:off x="2685559" y="1990972"/>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16" name="Shape 793"/>
            <p:cNvSpPr/>
            <p:nvPr/>
          </p:nvSpPr>
          <p:spPr>
            <a:xfrm>
              <a:off x="2469556" y="1766412"/>
              <a:ext cx="216000" cy="224700"/>
            </a:xfrm>
            <a:prstGeom prst="ellipse">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217" name="Shape 794"/>
          <p:cNvGrpSpPr/>
          <p:nvPr/>
        </p:nvGrpSpPr>
        <p:grpSpPr>
          <a:xfrm>
            <a:off x="4126226" y="2339771"/>
            <a:ext cx="183643" cy="554208"/>
            <a:chOff x="2413026" y="1766412"/>
            <a:chExt cx="328933" cy="918932"/>
          </a:xfrm>
        </p:grpSpPr>
        <p:sp>
          <p:nvSpPr>
            <p:cNvPr id="218" name="Shape 795"/>
            <p:cNvSpPr/>
            <p:nvPr/>
          </p:nvSpPr>
          <p:spPr>
            <a:xfrm>
              <a:off x="2488825" y="2021101"/>
              <a:ext cx="1773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19" name="Shape 796"/>
            <p:cNvSpPr/>
            <p:nvPr/>
          </p:nvSpPr>
          <p:spPr>
            <a:xfrm>
              <a:off x="2488835" y="2364944"/>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20" name="Shape 797"/>
            <p:cNvSpPr/>
            <p:nvPr/>
          </p:nvSpPr>
          <p:spPr>
            <a:xfrm>
              <a:off x="2609750" y="2364944"/>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21" name="Shape 798"/>
            <p:cNvSpPr/>
            <p:nvPr/>
          </p:nvSpPr>
          <p:spPr>
            <a:xfrm>
              <a:off x="2413026" y="1990972"/>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22" name="Shape 799"/>
            <p:cNvSpPr/>
            <p:nvPr/>
          </p:nvSpPr>
          <p:spPr>
            <a:xfrm>
              <a:off x="2685559" y="1990972"/>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23" name="Shape 800"/>
            <p:cNvSpPr/>
            <p:nvPr/>
          </p:nvSpPr>
          <p:spPr>
            <a:xfrm>
              <a:off x="2469556" y="1766412"/>
              <a:ext cx="216000" cy="224700"/>
            </a:xfrm>
            <a:prstGeom prst="ellipse">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224" name="Shape 801"/>
          <p:cNvGrpSpPr/>
          <p:nvPr/>
        </p:nvGrpSpPr>
        <p:grpSpPr>
          <a:xfrm>
            <a:off x="4352429" y="2339771"/>
            <a:ext cx="183643" cy="554208"/>
            <a:chOff x="2413026" y="1766412"/>
            <a:chExt cx="328933" cy="918932"/>
          </a:xfrm>
        </p:grpSpPr>
        <p:sp>
          <p:nvSpPr>
            <p:cNvPr id="225" name="Shape 802"/>
            <p:cNvSpPr/>
            <p:nvPr/>
          </p:nvSpPr>
          <p:spPr>
            <a:xfrm>
              <a:off x="2488825" y="2021101"/>
              <a:ext cx="1773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26" name="Shape 803"/>
            <p:cNvSpPr/>
            <p:nvPr/>
          </p:nvSpPr>
          <p:spPr>
            <a:xfrm>
              <a:off x="2488835" y="2364944"/>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27" name="Shape 804"/>
            <p:cNvSpPr/>
            <p:nvPr/>
          </p:nvSpPr>
          <p:spPr>
            <a:xfrm>
              <a:off x="2609750" y="2364944"/>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28" name="Shape 805"/>
            <p:cNvSpPr/>
            <p:nvPr/>
          </p:nvSpPr>
          <p:spPr>
            <a:xfrm>
              <a:off x="2413026" y="1990972"/>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29" name="Shape 806"/>
            <p:cNvSpPr/>
            <p:nvPr/>
          </p:nvSpPr>
          <p:spPr>
            <a:xfrm>
              <a:off x="2685559" y="1990972"/>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30" name="Shape 807"/>
            <p:cNvSpPr/>
            <p:nvPr/>
          </p:nvSpPr>
          <p:spPr>
            <a:xfrm>
              <a:off x="2469556" y="1766412"/>
              <a:ext cx="216000" cy="224700"/>
            </a:xfrm>
            <a:prstGeom prst="ellipse">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231" name="Shape 808"/>
          <p:cNvGrpSpPr/>
          <p:nvPr/>
        </p:nvGrpSpPr>
        <p:grpSpPr>
          <a:xfrm>
            <a:off x="4578633" y="2339771"/>
            <a:ext cx="183643" cy="554208"/>
            <a:chOff x="2413026" y="1766412"/>
            <a:chExt cx="328933" cy="918932"/>
          </a:xfrm>
        </p:grpSpPr>
        <p:sp>
          <p:nvSpPr>
            <p:cNvPr id="232" name="Shape 809"/>
            <p:cNvSpPr/>
            <p:nvPr/>
          </p:nvSpPr>
          <p:spPr>
            <a:xfrm>
              <a:off x="2488825" y="2021101"/>
              <a:ext cx="1773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33" name="Shape 810"/>
            <p:cNvSpPr/>
            <p:nvPr/>
          </p:nvSpPr>
          <p:spPr>
            <a:xfrm>
              <a:off x="2488835" y="2364944"/>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34" name="Shape 811"/>
            <p:cNvSpPr/>
            <p:nvPr/>
          </p:nvSpPr>
          <p:spPr>
            <a:xfrm>
              <a:off x="2609750" y="2364944"/>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35" name="Shape 812"/>
            <p:cNvSpPr/>
            <p:nvPr/>
          </p:nvSpPr>
          <p:spPr>
            <a:xfrm>
              <a:off x="2413026" y="1990972"/>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36" name="Shape 813"/>
            <p:cNvSpPr/>
            <p:nvPr/>
          </p:nvSpPr>
          <p:spPr>
            <a:xfrm>
              <a:off x="2685559" y="1990972"/>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37" name="Shape 814"/>
            <p:cNvSpPr/>
            <p:nvPr/>
          </p:nvSpPr>
          <p:spPr>
            <a:xfrm>
              <a:off x="2469556" y="1766412"/>
              <a:ext cx="216000" cy="224700"/>
            </a:xfrm>
            <a:prstGeom prst="ellipse">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grpSp>
        <p:nvGrpSpPr>
          <p:cNvPr id="238" name="Shape 815"/>
          <p:cNvGrpSpPr/>
          <p:nvPr/>
        </p:nvGrpSpPr>
        <p:grpSpPr>
          <a:xfrm>
            <a:off x="4804832" y="2339771"/>
            <a:ext cx="183643" cy="554208"/>
            <a:chOff x="2413026" y="1766412"/>
            <a:chExt cx="328933" cy="918932"/>
          </a:xfrm>
        </p:grpSpPr>
        <p:sp>
          <p:nvSpPr>
            <p:cNvPr id="239" name="Shape 816"/>
            <p:cNvSpPr/>
            <p:nvPr/>
          </p:nvSpPr>
          <p:spPr>
            <a:xfrm>
              <a:off x="2488825" y="2021101"/>
              <a:ext cx="1773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40" name="Shape 817"/>
            <p:cNvSpPr/>
            <p:nvPr/>
          </p:nvSpPr>
          <p:spPr>
            <a:xfrm>
              <a:off x="2488835" y="2364944"/>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41" name="Shape 818"/>
            <p:cNvSpPr/>
            <p:nvPr/>
          </p:nvSpPr>
          <p:spPr>
            <a:xfrm>
              <a:off x="2609750" y="2364944"/>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42" name="Shape 819"/>
            <p:cNvSpPr/>
            <p:nvPr/>
          </p:nvSpPr>
          <p:spPr>
            <a:xfrm>
              <a:off x="2413026" y="1990972"/>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43" name="Shape 820"/>
            <p:cNvSpPr/>
            <p:nvPr/>
          </p:nvSpPr>
          <p:spPr>
            <a:xfrm>
              <a:off x="2685559" y="1990972"/>
              <a:ext cx="56400" cy="320400"/>
            </a:xfrm>
            <a:prstGeom prst="rect">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44" name="Shape 821"/>
            <p:cNvSpPr/>
            <p:nvPr/>
          </p:nvSpPr>
          <p:spPr>
            <a:xfrm>
              <a:off x="2469556" y="1766412"/>
              <a:ext cx="216000" cy="224700"/>
            </a:xfrm>
            <a:prstGeom prst="ellipse">
              <a:avLst/>
            </a:prstGeom>
            <a:solidFill>
              <a:srgbClr val="12B5EA"/>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grpSp>
      <p:sp>
        <p:nvSpPr>
          <p:cNvPr id="245" name="Shape 822"/>
          <p:cNvSpPr txBox="1"/>
          <p:nvPr/>
        </p:nvSpPr>
        <p:spPr>
          <a:xfrm>
            <a:off x="3787127" y="1707654"/>
            <a:ext cx="1222425" cy="284400"/>
          </a:xfrm>
          <a:prstGeom prst="rect">
            <a:avLst/>
          </a:prstGeom>
          <a:noFill/>
          <a:ln>
            <a:noFill/>
          </a:ln>
        </p:spPr>
        <p:txBody>
          <a:bodyPr wrap="square" lIns="68569" tIns="34275" rIns="68569" bIns="34275" anchor="t" anchorCtr="0">
            <a:noAutofit/>
          </a:bodyPr>
          <a:lstStyle/>
          <a:p>
            <a:pPr algn="ctr" defTabSz="685783"/>
            <a:r>
              <a:rPr lang="en" sz="1351" b="1" kern="1200">
                <a:solidFill>
                  <a:srgbClr val="999999"/>
                </a:solidFill>
                <a:latin typeface="Raleway"/>
                <a:ea typeface="Raleway"/>
                <a:cs typeface="Raleway"/>
                <a:sym typeface="Raleway"/>
              </a:rPr>
              <a:t>OUTFLOW</a:t>
            </a:r>
          </a:p>
        </p:txBody>
      </p:sp>
      <p:cxnSp>
        <p:nvCxnSpPr>
          <p:cNvPr id="246" name="Shape 823"/>
          <p:cNvCxnSpPr>
            <a:stCxn id="248" idx="3"/>
          </p:cNvCxnSpPr>
          <p:nvPr/>
        </p:nvCxnSpPr>
        <p:spPr>
          <a:xfrm flipH="1">
            <a:off x="4736853" y="3302081"/>
            <a:ext cx="702900" cy="737100"/>
          </a:xfrm>
          <a:prstGeom prst="straightConnector1">
            <a:avLst/>
          </a:prstGeom>
          <a:noFill/>
          <a:ln w="19050" cap="flat" cmpd="sng">
            <a:solidFill>
              <a:srgbClr val="FF6F0C"/>
            </a:solidFill>
            <a:prstDash val="solid"/>
            <a:round/>
            <a:headEnd type="none" w="lg" len="lg"/>
            <a:tailEnd type="triangle" w="lg" len="lg"/>
          </a:ln>
        </p:spPr>
      </p:cxnSp>
      <p:grpSp>
        <p:nvGrpSpPr>
          <p:cNvPr id="247" name="Shape 825"/>
          <p:cNvGrpSpPr/>
          <p:nvPr/>
        </p:nvGrpSpPr>
        <p:grpSpPr>
          <a:xfrm>
            <a:off x="5252592" y="1869672"/>
            <a:ext cx="1278029" cy="1678171"/>
            <a:chOff x="7680400" y="2295506"/>
            <a:chExt cx="1521600" cy="1498500"/>
          </a:xfrm>
        </p:grpSpPr>
        <p:sp>
          <p:nvSpPr>
            <p:cNvPr id="248" name="Shape 824"/>
            <p:cNvSpPr/>
            <p:nvPr/>
          </p:nvSpPr>
          <p:spPr>
            <a:xfrm>
              <a:off x="7680400" y="2295506"/>
              <a:ext cx="1521600" cy="1498500"/>
            </a:xfrm>
            <a:prstGeom prst="ellipse">
              <a:avLst/>
            </a:prstGeom>
            <a:solidFill>
              <a:srgbClr val="FF6F0C"/>
            </a:solidFill>
            <a:ln w="28575" cap="flat" cmpd="sng">
              <a:solidFill>
                <a:srgbClr val="FF6F0C"/>
              </a:solidFill>
              <a:prstDash val="solid"/>
              <a:round/>
              <a:headEnd type="none" w="med" len="med"/>
              <a:tailEnd type="none" w="med" len="med"/>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
          <p:nvSpPr>
            <p:cNvPr id="249" name="Shape 826"/>
            <p:cNvSpPr txBox="1"/>
            <p:nvPr/>
          </p:nvSpPr>
          <p:spPr>
            <a:xfrm rot="533672">
              <a:off x="7772041" y="2541492"/>
              <a:ext cx="1338799" cy="1006271"/>
            </a:xfrm>
            <a:prstGeom prst="rect">
              <a:avLst/>
            </a:prstGeom>
            <a:noFill/>
            <a:ln>
              <a:noFill/>
            </a:ln>
          </p:spPr>
          <p:txBody>
            <a:bodyPr wrap="square" lIns="68569" tIns="68569" rIns="68569" bIns="68569" anchor="ctr" anchorCtr="0">
              <a:noAutofit/>
            </a:bodyPr>
            <a:lstStyle/>
            <a:p>
              <a:pPr algn="ctr" defTabSz="685783"/>
              <a:endParaRPr sz="825" b="1" i="1" kern="1200" dirty="0">
                <a:solidFill>
                  <a:srgbClr val="FFFFFF"/>
                </a:solidFill>
                <a:latin typeface="Raleway"/>
                <a:ea typeface="Raleway"/>
                <a:cs typeface="Raleway"/>
                <a:sym typeface="Raleway"/>
              </a:endParaRPr>
            </a:p>
            <a:p>
              <a:pPr algn="ctr" defTabSz="685783"/>
              <a:r>
                <a:rPr lang="en-US" sz="1200" i="1" kern="1200" dirty="0">
                  <a:solidFill>
                    <a:srgbClr val="FFFFFF"/>
                  </a:solidFill>
                  <a:latin typeface="Raleway"/>
                  <a:ea typeface="Raleway"/>
                  <a:cs typeface="Raleway"/>
                  <a:sym typeface="Raleway"/>
                </a:rPr>
                <a:t>You</a:t>
              </a:r>
              <a:r>
                <a:rPr lang="en" sz="1200" i="1" kern="1200" dirty="0">
                  <a:solidFill>
                    <a:srgbClr val="FFFFFF"/>
                  </a:solidFill>
                  <a:latin typeface="Raleway"/>
                  <a:ea typeface="Raleway"/>
                  <a:cs typeface="Raleway"/>
                  <a:sym typeface="Raleway"/>
                </a:rPr>
                <a:t>’ll start by tracking housing </a:t>
              </a:r>
              <a:r>
                <a:rPr lang="en-US" sz="1200" i="1" kern="1200" dirty="0">
                  <a:solidFill>
                    <a:srgbClr val="FFFFFF"/>
                  </a:solidFill>
                  <a:latin typeface="Raleway"/>
                  <a:ea typeface="Raleway"/>
                  <a:cs typeface="Raleway"/>
                  <a:sym typeface="Raleway"/>
                </a:rPr>
                <a:t>move-in</a:t>
              </a:r>
              <a:r>
                <a:rPr lang="en" sz="1200" i="1" kern="1200" dirty="0">
                  <a:solidFill>
                    <a:srgbClr val="FFFFFF"/>
                  </a:solidFill>
                  <a:latin typeface="Raleway"/>
                  <a:ea typeface="Raleway"/>
                  <a:cs typeface="Raleway"/>
                  <a:sym typeface="Raleway"/>
                </a:rPr>
                <a:t>s and work </a:t>
              </a:r>
              <a:r>
                <a:rPr lang="en-US" sz="1200" i="1" kern="1200" dirty="0">
                  <a:solidFill>
                    <a:srgbClr val="FFFFFF"/>
                  </a:solidFill>
                  <a:latin typeface="Raleway"/>
                  <a:ea typeface="Raleway"/>
                  <a:cs typeface="Raleway"/>
                  <a:sym typeface="Raleway"/>
                </a:rPr>
                <a:t>your</a:t>
              </a:r>
              <a:r>
                <a:rPr lang="en" sz="1200" i="1" kern="1200" dirty="0">
                  <a:solidFill>
                    <a:srgbClr val="FFFFFF"/>
                  </a:solidFill>
                  <a:latin typeface="Raleway"/>
                  <a:ea typeface="Raleway"/>
                  <a:cs typeface="Raleway"/>
                  <a:sym typeface="Raleway"/>
                </a:rPr>
                <a:t> way up!</a:t>
              </a:r>
            </a:p>
          </p:txBody>
        </p:sp>
      </p:grpSp>
      <p:sp>
        <p:nvSpPr>
          <p:cNvPr id="250" name="Shape 827"/>
          <p:cNvSpPr/>
          <p:nvPr/>
        </p:nvSpPr>
        <p:spPr>
          <a:xfrm>
            <a:off x="3498662" y="2756045"/>
            <a:ext cx="272251" cy="284400"/>
          </a:xfrm>
          <a:prstGeom prst="rightArrow">
            <a:avLst>
              <a:gd name="adj1" fmla="val 50000"/>
              <a:gd name="adj2" fmla="val 50000"/>
            </a:avLst>
          </a:prstGeom>
          <a:solidFill>
            <a:srgbClr val="B7B7B7"/>
          </a:solidFill>
          <a:ln>
            <a:noFill/>
          </a:ln>
        </p:spPr>
        <p:txBody>
          <a:bodyPr wrap="square" lIns="68569" tIns="68569" rIns="68569" bIns="68569" anchor="ctr" anchorCtr="0">
            <a:noAutofit/>
          </a:bodyPr>
          <a:lstStyle/>
          <a:p>
            <a:pPr defTabSz="685783"/>
            <a:endParaRPr sz="1351" kern="1200">
              <a:solidFill>
                <a:prstClr val="black"/>
              </a:solidFill>
              <a:latin typeface="Calibri"/>
              <a:ea typeface="+mn-ea"/>
              <a:cs typeface="+mn-cs"/>
            </a:endParaRPr>
          </a:p>
        </p:txBody>
      </p:sp>
    </p:spTree>
    <p:extLst>
      <p:ext uri="{BB962C8B-B14F-4D97-AF65-F5344CB8AC3E}">
        <p14:creationId xmlns:p14="http://schemas.microsoft.com/office/powerpoint/2010/main" xmlns="" val="383546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60" name="Shape 660"/>
          <p:cNvSpPr txBox="1">
            <a:spLocks noGrp="1"/>
          </p:cNvSpPr>
          <p:nvPr>
            <p:ph type="title"/>
          </p:nvPr>
        </p:nvSpPr>
        <p:spPr>
          <a:xfrm>
            <a:off x="300477" y="231984"/>
            <a:ext cx="6256575" cy="535725"/>
          </a:xfrm>
          <a:prstGeom prst="rect">
            <a:avLst/>
          </a:prstGeom>
        </p:spPr>
        <p:txBody>
          <a:bodyPr wrap="square" lIns="68569" tIns="68569" rIns="68569" bIns="68569" anchor="t" anchorCtr="0">
            <a:noAutofit/>
          </a:bodyPr>
          <a:lstStyle/>
          <a:p>
            <a:pPr algn="ctr"/>
            <a:r>
              <a:rPr lang="en" b="1" dirty="0">
                <a:solidFill>
                  <a:srgbClr val="FFFFFF"/>
                </a:solidFill>
                <a:latin typeface="Calibri" panose="020F0502020204030204" pitchFamily="34" charset="0"/>
                <a:cs typeface="Calibri" panose="020F0502020204030204" pitchFamily="34" charset="0"/>
                <a:hlinkClick r:id="rId3"/>
              </a:rPr>
              <a:t>Characteristics of a Quality By-Name List</a:t>
            </a:r>
            <a:endParaRPr lang="en" b="1" dirty="0">
              <a:solidFill>
                <a:srgbClr val="FFFFFF"/>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EE23FEF8-B983-4ABD-8E50-E0D172426E6E}"/>
              </a:ext>
            </a:extLst>
          </p:cNvPr>
          <p:cNvPicPr>
            <a:picLocks noChangeAspect="1"/>
          </p:cNvPicPr>
          <p:nvPr/>
        </p:nvPicPr>
        <p:blipFill rotWithShape="1">
          <a:blip r:embed="rId4"/>
          <a:srcRect l="29519" t="37275" r="15768" b="22897"/>
          <a:stretch/>
        </p:blipFill>
        <p:spPr>
          <a:xfrm>
            <a:off x="-217846" y="1371599"/>
            <a:ext cx="7293219" cy="3539359"/>
          </a:xfrm>
          <a:prstGeom prst="rect">
            <a:avLst/>
          </a:prstGeom>
        </p:spPr>
      </p:pic>
    </p:spTree>
    <p:extLst>
      <p:ext uri="{BB962C8B-B14F-4D97-AF65-F5344CB8AC3E}">
        <p14:creationId xmlns:p14="http://schemas.microsoft.com/office/powerpoint/2010/main" xmlns="" val="3707220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71766" y="58325"/>
            <a:ext cx="5112557" cy="414900"/>
          </a:xfrm>
          <a:prstGeom prst="rect">
            <a:avLst/>
          </a:prstGeom>
        </p:spPr>
        <p:txBody>
          <a:bodyPr wrap="square" lIns="91425" tIns="91425" rIns="91425" bIns="91425" anchor="t" anchorCtr="0">
            <a:noAutofit/>
          </a:bodyPr>
          <a:lstStyle/>
          <a:p>
            <a:pPr>
              <a:buClr>
                <a:schemeClr val="dk2"/>
              </a:buClr>
              <a:buSzPct val="55000"/>
            </a:pPr>
            <a:r>
              <a:rPr lang="en" sz="2000" b="1" dirty="0">
                <a:solidFill>
                  <a:srgbClr val="12B5EA"/>
                </a:solidFill>
                <a:latin typeface="Raleway"/>
                <a:ea typeface="Raleway"/>
                <a:cs typeface="Raleway"/>
                <a:sym typeface="Raleway"/>
              </a:rPr>
              <a:t>Balanced Data vs. Unbalanced Data </a:t>
            </a:r>
          </a:p>
        </p:txBody>
      </p:sp>
      <p:sp>
        <p:nvSpPr>
          <p:cNvPr id="215" name="Shape 215"/>
          <p:cNvSpPr txBox="1"/>
          <p:nvPr/>
        </p:nvSpPr>
        <p:spPr>
          <a:xfrm>
            <a:off x="1394775" y="1773650"/>
            <a:ext cx="6870000" cy="1381800"/>
          </a:xfrm>
          <a:prstGeom prst="rect">
            <a:avLst/>
          </a:prstGeom>
          <a:noFill/>
          <a:ln>
            <a:noFill/>
          </a:ln>
        </p:spPr>
        <p:txBody>
          <a:bodyPr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
                <a:srgbClr val="000000"/>
              </a:buClr>
              <a:buSzPct val="55000"/>
              <a:buFontTx/>
              <a:buNone/>
              <a:tabLst/>
              <a:defRPr/>
            </a:pPr>
            <a:r>
              <a:rPr kumimoji="0" lang="en" sz="2000" b="0" i="0" u="none" strike="noStrike" kern="0" cap="none" spc="0" normalizeH="0" baseline="0" noProof="0" dirty="0">
                <a:ln>
                  <a:noFill/>
                </a:ln>
                <a:solidFill>
                  <a:srgbClr val="A50A51"/>
                </a:solidFill>
                <a:effectLst/>
                <a:uLnTx/>
                <a:uFillTx/>
                <a:latin typeface="Raleway Light"/>
                <a:ea typeface="Raleway Light"/>
                <a:cs typeface="Raleway Light"/>
                <a:sym typeface="Raleway Light"/>
              </a:rPr>
              <a:t>205</a:t>
            </a:r>
            <a:r>
              <a:rPr kumimoji="0" lang="en" sz="2000" b="0" i="0" u="none" strike="noStrike" kern="0" cap="none" spc="0" normalizeH="0" baseline="0" noProof="0" dirty="0">
                <a:ln>
                  <a:noFill/>
                </a:ln>
                <a:solidFill>
                  <a:srgbClr val="000000"/>
                </a:solidFill>
                <a:effectLst/>
                <a:uLnTx/>
                <a:uFillTx/>
                <a:latin typeface="Raleway Light"/>
                <a:ea typeface="Raleway Light"/>
                <a:cs typeface="Raleway Light"/>
                <a:sym typeface="Raleway Light"/>
              </a:rPr>
              <a:t> - </a:t>
            </a:r>
            <a:r>
              <a:rPr kumimoji="0" lang="en" sz="2000" b="0" i="0" u="none" strike="noStrike" kern="0" cap="none" spc="0" normalizeH="0" baseline="0" noProof="0" dirty="0">
                <a:ln>
                  <a:noFill/>
                </a:ln>
                <a:solidFill>
                  <a:srgbClr val="12B5EA"/>
                </a:solidFill>
                <a:effectLst/>
                <a:uLnTx/>
                <a:uFillTx/>
                <a:latin typeface="Raleway Light"/>
                <a:ea typeface="Raleway Light"/>
                <a:cs typeface="Raleway Light"/>
                <a:sym typeface="Raleway Light"/>
              </a:rPr>
              <a:t>( 35 + 5 )</a:t>
            </a:r>
            <a:r>
              <a:rPr kumimoji="0" lang="en" sz="2000" b="0" i="0" u="none" strike="noStrike" kern="0" cap="none" spc="0" normalizeH="0" baseline="0" noProof="0" dirty="0">
                <a:ln>
                  <a:noFill/>
                </a:ln>
                <a:solidFill>
                  <a:srgbClr val="000000"/>
                </a:solidFill>
                <a:effectLst/>
                <a:uLnTx/>
                <a:uFillTx/>
                <a:latin typeface="Raleway Light"/>
                <a:ea typeface="Raleway Light"/>
                <a:cs typeface="Raleway Light"/>
                <a:sym typeface="Raleway Light"/>
              </a:rPr>
              <a:t> + </a:t>
            </a:r>
            <a:r>
              <a:rPr kumimoji="0" lang="en" sz="2000" b="0" i="0" u="none" strike="noStrike" kern="0" cap="none" spc="0" normalizeH="0" baseline="0" noProof="0" dirty="0">
                <a:ln>
                  <a:noFill/>
                </a:ln>
                <a:solidFill>
                  <a:srgbClr val="FF6F0C"/>
                </a:solidFill>
                <a:effectLst/>
                <a:uLnTx/>
                <a:uFillTx/>
                <a:latin typeface="Raleway Light"/>
                <a:ea typeface="Raleway Light"/>
                <a:cs typeface="Raleway Light"/>
                <a:sym typeface="Raleway Light"/>
              </a:rPr>
              <a:t>( 30 + 4 + 1 )</a:t>
            </a:r>
            <a:r>
              <a:rPr kumimoji="0" lang="en" sz="2000" b="0" i="0" u="none" strike="noStrike" kern="0" cap="none" spc="0" normalizeH="0" baseline="0" noProof="0" dirty="0">
                <a:ln>
                  <a:noFill/>
                </a:ln>
                <a:solidFill>
                  <a:srgbClr val="000000"/>
                </a:solidFill>
                <a:effectLst/>
                <a:uLnTx/>
                <a:uFillTx/>
                <a:latin typeface="Raleway Light"/>
                <a:ea typeface="Raleway Light"/>
                <a:cs typeface="Raleway Light"/>
                <a:sym typeface="Raleway Light"/>
              </a:rPr>
              <a:t> = </a:t>
            </a:r>
            <a:r>
              <a:rPr kumimoji="0" lang="en" sz="2000" b="0" i="0" u="none" strike="noStrike" kern="0" cap="none" spc="0" normalizeH="0" baseline="0" noProof="0" dirty="0">
                <a:ln>
                  <a:noFill/>
                </a:ln>
                <a:solidFill>
                  <a:srgbClr val="A50A51"/>
                </a:solidFill>
                <a:effectLst/>
                <a:uLnTx/>
                <a:uFillTx/>
                <a:latin typeface="Raleway Light"/>
                <a:ea typeface="Raleway Light"/>
                <a:cs typeface="Raleway Light"/>
                <a:sym typeface="Raleway Light"/>
              </a:rPr>
              <a:t>200</a:t>
            </a:r>
          </a:p>
        </p:txBody>
      </p:sp>
      <p:sp>
        <p:nvSpPr>
          <p:cNvPr id="216" name="Shape 216"/>
          <p:cNvSpPr txBox="1"/>
          <p:nvPr/>
        </p:nvSpPr>
        <p:spPr>
          <a:xfrm>
            <a:off x="2310637" y="2059488"/>
            <a:ext cx="851400" cy="414900"/>
          </a:xfrm>
          <a:prstGeom prst="rect">
            <a:avLst/>
          </a:prstGeom>
          <a:noFill/>
          <a:ln>
            <a:noFill/>
          </a:ln>
        </p:spPr>
        <p:txBody>
          <a:bodyPr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 sz="3600" b="0" i="0" u="none" strike="noStrike" kern="0" cap="none" spc="0" normalizeH="0" baseline="0" noProof="0">
                <a:ln>
                  <a:noFill/>
                </a:ln>
                <a:solidFill>
                  <a:srgbClr val="000000"/>
                </a:solidFill>
                <a:effectLst/>
                <a:uLnTx/>
                <a:uFillTx/>
                <a:latin typeface="Raleway"/>
                <a:ea typeface="Raleway"/>
                <a:cs typeface="Raleway"/>
                <a:sym typeface="Raleway"/>
              </a:rPr>
              <a:t>︸</a:t>
            </a:r>
          </a:p>
        </p:txBody>
      </p:sp>
      <p:graphicFrame>
        <p:nvGraphicFramePr>
          <p:cNvPr id="217" name="Shape 217"/>
          <p:cNvGraphicFramePr/>
          <p:nvPr>
            <p:extLst/>
          </p:nvPr>
        </p:nvGraphicFramePr>
        <p:xfrm>
          <a:off x="186921" y="536000"/>
          <a:ext cx="6496788" cy="1376348"/>
        </p:xfrm>
        <a:graphic>
          <a:graphicData uri="http://schemas.openxmlformats.org/drawingml/2006/table">
            <a:tbl>
              <a:tblPr>
                <a:noFill/>
              </a:tblPr>
              <a:tblGrid>
                <a:gridCol w="687064">
                  <a:extLst>
                    <a:ext uri="{9D8B030D-6E8A-4147-A177-3AD203B41FA5}">
                      <a16:colId xmlns:a16="http://schemas.microsoft.com/office/drawing/2014/main" xmlns="" val="20000"/>
                    </a:ext>
                  </a:extLst>
                </a:gridCol>
                <a:gridCol w="757790">
                  <a:extLst>
                    <a:ext uri="{9D8B030D-6E8A-4147-A177-3AD203B41FA5}">
                      <a16:colId xmlns:a16="http://schemas.microsoft.com/office/drawing/2014/main" xmlns="" val="20001"/>
                    </a:ext>
                  </a:extLst>
                </a:gridCol>
                <a:gridCol w="843929">
                  <a:extLst>
                    <a:ext uri="{9D8B030D-6E8A-4147-A177-3AD203B41FA5}">
                      <a16:colId xmlns:a16="http://schemas.microsoft.com/office/drawing/2014/main" xmlns="" val="20002"/>
                    </a:ext>
                  </a:extLst>
                </a:gridCol>
                <a:gridCol w="671651">
                  <a:extLst>
                    <a:ext uri="{9D8B030D-6E8A-4147-A177-3AD203B41FA5}">
                      <a16:colId xmlns:a16="http://schemas.microsoft.com/office/drawing/2014/main" xmlns="" val="20003"/>
                    </a:ext>
                  </a:extLst>
                </a:gridCol>
                <a:gridCol w="741565">
                  <a:extLst>
                    <a:ext uri="{9D8B030D-6E8A-4147-A177-3AD203B41FA5}">
                      <a16:colId xmlns:a16="http://schemas.microsoft.com/office/drawing/2014/main" xmlns="" val="20004"/>
                    </a:ext>
                  </a:extLst>
                </a:gridCol>
                <a:gridCol w="707362">
                  <a:extLst>
                    <a:ext uri="{9D8B030D-6E8A-4147-A177-3AD203B41FA5}">
                      <a16:colId xmlns:a16="http://schemas.microsoft.com/office/drawing/2014/main" xmlns="" val="20005"/>
                    </a:ext>
                  </a:extLst>
                </a:gridCol>
                <a:gridCol w="707362">
                  <a:extLst>
                    <a:ext uri="{9D8B030D-6E8A-4147-A177-3AD203B41FA5}">
                      <a16:colId xmlns:a16="http://schemas.microsoft.com/office/drawing/2014/main" xmlns="" val="20006"/>
                    </a:ext>
                  </a:extLst>
                </a:gridCol>
                <a:gridCol w="721250">
                  <a:extLst>
                    <a:ext uri="{9D8B030D-6E8A-4147-A177-3AD203B41FA5}">
                      <a16:colId xmlns:a16="http://schemas.microsoft.com/office/drawing/2014/main" xmlns="" val="20007"/>
                    </a:ext>
                  </a:extLst>
                </a:gridCol>
                <a:gridCol w="658815">
                  <a:extLst>
                    <a:ext uri="{9D8B030D-6E8A-4147-A177-3AD203B41FA5}">
                      <a16:colId xmlns:a16="http://schemas.microsoft.com/office/drawing/2014/main" xmlns="" val="20008"/>
                    </a:ext>
                  </a:extLst>
                </a:gridCol>
              </a:tblGrid>
              <a:tr h="785877">
                <a:tc>
                  <a:txBody>
                    <a:bodyPr/>
                    <a:lstStyle/>
                    <a:p>
                      <a:pPr lvl="0" algn="ctr" rtl="0">
                        <a:lnSpc>
                          <a:spcPct val="115000"/>
                        </a:lnSpc>
                        <a:spcBef>
                          <a:spcPts val="0"/>
                        </a:spcBef>
                        <a:buNone/>
                      </a:pPr>
                      <a:endParaRPr sz="800" b="1" dirty="0">
                        <a:latin typeface="Calibri" panose="020F0502020204030204" pitchFamily="34" charset="0"/>
                        <a:ea typeface="Raleway"/>
                        <a:cs typeface="Calibri" panose="020F0502020204030204" pitchFamily="34" charset="0"/>
                        <a:sym typeface="Raleway"/>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ACTIVELY HOMELESS</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PLACEMENTS</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MOVED TO INACTIVE</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NEWLY IDENTIFIED INFLOW</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RETURNED TO ACTIVE</a:t>
                      </a:r>
                    </a:p>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FROM HOUSING</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solidFill>
                            <a:schemeClr val="dk2"/>
                          </a:solidFill>
                          <a:latin typeface="Calibri" panose="020F0502020204030204" pitchFamily="34" charset="0"/>
                          <a:ea typeface="Raleway"/>
                          <a:cs typeface="Calibri" panose="020F0502020204030204" pitchFamily="34" charset="0"/>
                          <a:sym typeface="Raleway"/>
                        </a:rPr>
                        <a:t>RETURNED TO ACTIVE</a:t>
                      </a:r>
                    </a:p>
                    <a:p>
                      <a:pPr lvl="0" algn="ctr" rtl="0">
                        <a:lnSpc>
                          <a:spcPct val="115000"/>
                        </a:lnSpc>
                        <a:spcBef>
                          <a:spcPts val="0"/>
                        </a:spcBef>
                        <a:buNone/>
                      </a:pPr>
                      <a:r>
                        <a:rPr lang="en" sz="1100" b="1" dirty="0">
                          <a:solidFill>
                            <a:schemeClr val="dk2"/>
                          </a:solidFill>
                          <a:latin typeface="Calibri" panose="020F0502020204030204" pitchFamily="34" charset="0"/>
                          <a:ea typeface="Raleway"/>
                          <a:cs typeface="Calibri" panose="020F0502020204030204" pitchFamily="34" charset="0"/>
                          <a:sym typeface="Raleway"/>
                        </a:rPr>
                        <a:t>FROM INACTIVE</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NET MONTHLY CHANGE</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BALANCE CHECK</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83551">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Feb 2017</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200</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0A51"/>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35</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12B5EA"/>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5</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494CB"/>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30</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58025"/>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4</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6F0C"/>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1</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6B26B"/>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-5</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0A51"/>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Yes</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0A51"/>
                    </a:solidFill>
                  </a:tcPr>
                </a:tc>
                <a:extLst>
                  <a:ext uri="{0D108BD9-81ED-4DB2-BD59-A6C34878D82A}">
                    <a16:rowId xmlns:a16="http://schemas.microsoft.com/office/drawing/2014/main" xmlns="" val="10001"/>
                  </a:ext>
                </a:extLst>
              </a:tr>
              <a:tr h="283551">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Jan 2017</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a:solidFill>
                            <a:srgbClr val="FFFFFF"/>
                          </a:solidFill>
                          <a:latin typeface="Calibri" panose="020F0502020204030204" pitchFamily="34" charset="0"/>
                          <a:ea typeface="Raleway"/>
                          <a:cs typeface="Calibri" panose="020F0502020204030204" pitchFamily="34" charset="0"/>
                          <a:sym typeface="Raleway"/>
                        </a:rPr>
                        <a:t>205</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0A51"/>
                    </a:solidFill>
                  </a:tcPr>
                </a:tc>
                <a:tc>
                  <a:txBody>
                    <a:bodyPr/>
                    <a:lstStyle/>
                    <a:p>
                      <a:pPr lvl="0" rtl="0">
                        <a:spcBef>
                          <a:spcPts val="0"/>
                        </a:spcBef>
                        <a:buNone/>
                      </a:pPr>
                      <a:endParaRPr sz="110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12B5EA"/>
                    </a:solidFill>
                  </a:tcPr>
                </a:tc>
                <a:tc>
                  <a:txBody>
                    <a:bodyPr/>
                    <a:lstStyle/>
                    <a:p>
                      <a:pPr lvl="0" rtl="0">
                        <a:spcBef>
                          <a:spcPts val="0"/>
                        </a:spcBef>
                        <a:buNone/>
                      </a:pPr>
                      <a:endParaRPr sz="110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494CB"/>
                    </a:solidFill>
                  </a:tcPr>
                </a:tc>
                <a:tc>
                  <a:txBody>
                    <a:bodyPr/>
                    <a:lstStyle/>
                    <a:p>
                      <a:pPr lvl="0" rtl="0">
                        <a:spcBef>
                          <a:spcPts val="0"/>
                        </a:spcBef>
                        <a:buNone/>
                      </a:pPr>
                      <a:endParaRPr sz="1100" dirty="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58025"/>
                    </a:solidFill>
                  </a:tcPr>
                </a:tc>
                <a:tc>
                  <a:txBody>
                    <a:bodyPr/>
                    <a:lstStyle/>
                    <a:p>
                      <a:pPr lvl="0" rtl="0">
                        <a:spcBef>
                          <a:spcPts val="0"/>
                        </a:spcBef>
                        <a:buNone/>
                      </a:pPr>
                      <a:endParaRPr sz="1100" dirty="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6F0C"/>
                    </a:solidFill>
                  </a:tcPr>
                </a:tc>
                <a:tc>
                  <a:txBody>
                    <a:bodyPr/>
                    <a:lstStyle/>
                    <a:p>
                      <a:pPr lvl="0" rtl="0">
                        <a:spcBef>
                          <a:spcPts val="0"/>
                        </a:spcBef>
                        <a:buNone/>
                      </a:pPr>
                      <a:endParaRPr sz="1100" dirty="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6B26B"/>
                    </a:solidFill>
                  </a:tcPr>
                </a:tc>
                <a:tc>
                  <a:txBody>
                    <a:bodyPr/>
                    <a:lstStyle/>
                    <a:p>
                      <a:pPr lvl="0" rtl="0">
                        <a:spcBef>
                          <a:spcPts val="0"/>
                        </a:spcBef>
                        <a:buNone/>
                      </a:pPr>
                      <a:endParaRPr sz="1100" dirty="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0A51"/>
                    </a:solidFill>
                  </a:tcPr>
                </a:tc>
                <a:tc>
                  <a:txBody>
                    <a:bodyPr/>
                    <a:lstStyle/>
                    <a:p>
                      <a:pPr lvl="0" rtl="0">
                        <a:spcBef>
                          <a:spcPts val="0"/>
                        </a:spcBef>
                        <a:buNone/>
                      </a:pPr>
                      <a:endParaRPr sz="1100" dirty="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0A51"/>
                    </a:solidFill>
                  </a:tcPr>
                </a:tc>
                <a:extLst>
                  <a:ext uri="{0D108BD9-81ED-4DB2-BD59-A6C34878D82A}">
                    <a16:rowId xmlns:a16="http://schemas.microsoft.com/office/drawing/2014/main" xmlns="" val="10002"/>
                  </a:ext>
                </a:extLst>
              </a:tr>
            </a:tbl>
          </a:graphicData>
        </a:graphic>
      </p:graphicFrame>
      <p:sp>
        <p:nvSpPr>
          <p:cNvPr id="218" name="Shape 218"/>
          <p:cNvSpPr txBox="1"/>
          <p:nvPr/>
        </p:nvSpPr>
        <p:spPr>
          <a:xfrm>
            <a:off x="2243587" y="2329501"/>
            <a:ext cx="985500" cy="414900"/>
          </a:xfrm>
          <a:prstGeom prst="rect">
            <a:avLst/>
          </a:prstGeom>
          <a:noFill/>
          <a:ln>
            <a:noFill/>
          </a:ln>
        </p:spPr>
        <p:txBody>
          <a:bodyPr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 sz="1000" b="1" i="0" u="none" strike="noStrike" kern="0" cap="none" spc="0" normalizeH="0" baseline="0" noProof="0" dirty="0">
                <a:ln>
                  <a:noFill/>
                </a:ln>
                <a:solidFill>
                  <a:srgbClr val="000000"/>
                </a:solidFill>
                <a:effectLst/>
                <a:uLnTx/>
                <a:uFillTx/>
                <a:latin typeface="Raleway"/>
                <a:ea typeface="Raleway"/>
                <a:cs typeface="Raleway"/>
                <a:sym typeface="Raleway"/>
              </a:rPr>
              <a:t>MONTHLY OUTFLOW</a:t>
            </a:r>
          </a:p>
        </p:txBody>
      </p:sp>
      <p:sp>
        <p:nvSpPr>
          <p:cNvPr id="219" name="Shape 219"/>
          <p:cNvSpPr txBox="1"/>
          <p:nvPr/>
        </p:nvSpPr>
        <p:spPr>
          <a:xfrm>
            <a:off x="3631600" y="2072451"/>
            <a:ext cx="1485600" cy="746700"/>
          </a:xfrm>
          <a:prstGeom prst="rect">
            <a:avLst/>
          </a:prstGeom>
          <a:noFill/>
          <a:ln>
            <a:noFill/>
          </a:ln>
        </p:spPr>
        <p:txBody>
          <a:bodyPr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 sz="3600" b="0" i="0" u="none" strike="noStrike" kern="0" cap="none" spc="0" normalizeH="0" baseline="0" noProof="0">
                <a:ln>
                  <a:noFill/>
                </a:ln>
                <a:solidFill>
                  <a:srgbClr val="000000"/>
                </a:solidFill>
                <a:effectLst/>
                <a:uLnTx/>
                <a:uFillTx/>
                <a:latin typeface="Raleway"/>
                <a:ea typeface="Raleway"/>
                <a:cs typeface="Raleway"/>
                <a:sym typeface="Raleway"/>
              </a:rPr>
              <a:t>︸</a:t>
            </a:r>
          </a:p>
        </p:txBody>
      </p:sp>
      <p:sp>
        <p:nvSpPr>
          <p:cNvPr id="220" name="Shape 220"/>
          <p:cNvSpPr txBox="1"/>
          <p:nvPr/>
        </p:nvSpPr>
        <p:spPr>
          <a:xfrm>
            <a:off x="3510594" y="2321993"/>
            <a:ext cx="985500" cy="414900"/>
          </a:xfrm>
          <a:prstGeom prst="rect">
            <a:avLst/>
          </a:prstGeom>
          <a:noFill/>
          <a:ln>
            <a:noFill/>
          </a:ln>
        </p:spPr>
        <p:txBody>
          <a:bodyPr wrap="square" lIns="91425" tIns="91425" rIns="91425" bIns="91425" anchor="t"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 sz="1000" b="1" i="0" u="none" strike="noStrike" kern="0" cap="none" spc="0" normalizeH="0" baseline="0" noProof="0">
                <a:ln>
                  <a:noFill/>
                </a:ln>
                <a:solidFill>
                  <a:srgbClr val="000000"/>
                </a:solidFill>
                <a:effectLst/>
                <a:uLnTx/>
                <a:uFillTx/>
                <a:latin typeface="Raleway"/>
                <a:ea typeface="Raleway"/>
                <a:cs typeface="Raleway"/>
                <a:sym typeface="Raleway"/>
              </a:rPr>
              <a:t>MONTHLY INFLOW</a:t>
            </a:r>
          </a:p>
        </p:txBody>
      </p:sp>
      <p:sp>
        <p:nvSpPr>
          <p:cNvPr id="221" name="Shape 221"/>
          <p:cNvSpPr txBox="1"/>
          <p:nvPr/>
        </p:nvSpPr>
        <p:spPr>
          <a:xfrm>
            <a:off x="763675" y="2112650"/>
            <a:ext cx="1738200" cy="551400"/>
          </a:xfrm>
          <a:prstGeom prst="rect">
            <a:avLst/>
          </a:prstGeom>
          <a:noFill/>
          <a:ln>
            <a:noFill/>
          </a:ln>
        </p:spPr>
        <p:txBody>
          <a:bodyPr wrap="square" lIns="91425" tIns="91425" rIns="91425" bIns="91425"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 sz="1000" b="1" i="0" u="none" strike="noStrike" kern="0" cap="none" spc="0" normalizeH="0" baseline="0" noProof="0" dirty="0">
                <a:ln>
                  <a:noFill/>
                </a:ln>
                <a:solidFill>
                  <a:srgbClr val="000000"/>
                </a:solidFill>
                <a:effectLst/>
                <a:uLnTx/>
                <a:uFillTx/>
                <a:latin typeface="Raleway"/>
                <a:ea typeface="Raleway"/>
                <a:cs typeface="Raleway"/>
                <a:sym typeface="Raleway"/>
              </a:rPr>
              <a:t>Active Homeless in JANUARY</a:t>
            </a:r>
          </a:p>
        </p:txBody>
      </p:sp>
      <p:sp>
        <p:nvSpPr>
          <p:cNvPr id="222" name="Shape 222"/>
          <p:cNvSpPr txBox="1"/>
          <p:nvPr/>
        </p:nvSpPr>
        <p:spPr>
          <a:xfrm>
            <a:off x="4258094" y="2162773"/>
            <a:ext cx="1738200" cy="551400"/>
          </a:xfrm>
          <a:prstGeom prst="rect">
            <a:avLst/>
          </a:prstGeom>
          <a:noFill/>
          <a:ln>
            <a:noFill/>
          </a:ln>
        </p:spPr>
        <p:txBody>
          <a:bodyPr wrap="square" lIns="91425" tIns="91425" rIns="91425" bIns="91425"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 sz="1000" b="1" i="0" u="none" strike="noStrike" kern="0" cap="none" spc="0" normalizeH="0" baseline="0" noProof="0" dirty="0">
                <a:ln>
                  <a:noFill/>
                </a:ln>
                <a:solidFill>
                  <a:srgbClr val="000000"/>
                </a:solidFill>
                <a:effectLst/>
                <a:uLnTx/>
                <a:uFillTx/>
                <a:latin typeface="Raleway"/>
                <a:ea typeface="Raleway"/>
                <a:cs typeface="Raleway"/>
                <a:sym typeface="Raleway"/>
              </a:rPr>
              <a:t>Active Homeless in FEBRUARY</a:t>
            </a:r>
          </a:p>
        </p:txBody>
      </p:sp>
      <p:graphicFrame>
        <p:nvGraphicFramePr>
          <p:cNvPr id="223" name="Shape 223"/>
          <p:cNvGraphicFramePr/>
          <p:nvPr>
            <p:extLst/>
          </p:nvPr>
        </p:nvGraphicFramePr>
        <p:xfrm>
          <a:off x="247544" y="2763154"/>
          <a:ext cx="6501839" cy="1376348"/>
        </p:xfrm>
        <a:graphic>
          <a:graphicData uri="http://schemas.openxmlformats.org/drawingml/2006/table">
            <a:tbl>
              <a:tblPr>
                <a:noFill/>
              </a:tblPr>
              <a:tblGrid>
                <a:gridCol w="630730">
                  <a:extLst>
                    <a:ext uri="{9D8B030D-6E8A-4147-A177-3AD203B41FA5}">
                      <a16:colId xmlns:a16="http://schemas.microsoft.com/office/drawing/2014/main" xmlns="" val="20000"/>
                    </a:ext>
                  </a:extLst>
                </a:gridCol>
                <a:gridCol w="784564">
                  <a:extLst>
                    <a:ext uri="{9D8B030D-6E8A-4147-A177-3AD203B41FA5}">
                      <a16:colId xmlns:a16="http://schemas.microsoft.com/office/drawing/2014/main" xmlns="" val="20001"/>
                    </a:ext>
                  </a:extLst>
                </a:gridCol>
                <a:gridCol w="894285">
                  <a:extLst>
                    <a:ext uri="{9D8B030D-6E8A-4147-A177-3AD203B41FA5}">
                      <a16:colId xmlns:a16="http://schemas.microsoft.com/office/drawing/2014/main" xmlns="" val="20002"/>
                    </a:ext>
                  </a:extLst>
                </a:gridCol>
                <a:gridCol w="644078">
                  <a:extLst>
                    <a:ext uri="{9D8B030D-6E8A-4147-A177-3AD203B41FA5}">
                      <a16:colId xmlns:a16="http://schemas.microsoft.com/office/drawing/2014/main" xmlns="" val="20003"/>
                    </a:ext>
                  </a:extLst>
                </a:gridCol>
                <a:gridCol w="761722">
                  <a:extLst>
                    <a:ext uri="{9D8B030D-6E8A-4147-A177-3AD203B41FA5}">
                      <a16:colId xmlns:a16="http://schemas.microsoft.com/office/drawing/2014/main" xmlns="" val="20004"/>
                    </a:ext>
                  </a:extLst>
                </a:gridCol>
                <a:gridCol w="710116">
                  <a:extLst>
                    <a:ext uri="{9D8B030D-6E8A-4147-A177-3AD203B41FA5}">
                      <a16:colId xmlns:a16="http://schemas.microsoft.com/office/drawing/2014/main" xmlns="" val="20005"/>
                    </a:ext>
                  </a:extLst>
                </a:gridCol>
                <a:gridCol w="742634">
                  <a:extLst>
                    <a:ext uri="{9D8B030D-6E8A-4147-A177-3AD203B41FA5}">
                      <a16:colId xmlns:a16="http://schemas.microsoft.com/office/drawing/2014/main" xmlns="" val="20006"/>
                    </a:ext>
                  </a:extLst>
                </a:gridCol>
                <a:gridCol w="676959">
                  <a:extLst>
                    <a:ext uri="{9D8B030D-6E8A-4147-A177-3AD203B41FA5}">
                      <a16:colId xmlns:a16="http://schemas.microsoft.com/office/drawing/2014/main" xmlns="" val="20007"/>
                    </a:ext>
                  </a:extLst>
                </a:gridCol>
                <a:gridCol w="656751">
                  <a:extLst>
                    <a:ext uri="{9D8B030D-6E8A-4147-A177-3AD203B41FA5}">
                      <a16:colId xmlns:a16="http://schemas.microsoft.com/office/drawing/2014/main" xmlns="" val="20008"/>
                    </a:ext>
                  </a:extLst>
                </a:gridCol>
              </a:tblGrid>
              <a:tr h="785877">
                <a:tc>
                  <a:txBody>
                    <a:bodyPr/>
                    <a:lstStyle/>
                    <a:p>
                      <a:pPr lvl="0" algn="ctr" rtl="0">
                        <a:lnSpc>
                          <a:spcPct val="115000"/>
                        </a:lnSpc>
                        <a:spcBef>
                          <a:spcPts val="0"/>
                        </a:spcBef>
                        <a:buNone/>
                      </a:pPr>
                      <a:endParaRPr sz="1100" b="1" dirty="0">
                        <a:latin typeface="Calibri" panose="020F0502020204030204" pitchFamily="34" charset="0"/>
                        <a:ea typeface="Raleway"/>
                        <a:cs typeface="Calibri" panose="020F0502020204030204" pitchFamily="34" charset="0"/>
                        <a:sym typeface="Raleway"/>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ACTIVELY HOMELESS</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PLACEMENTS</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MOVED TO INACTIVE</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NEWLY IDENTIFIED INFLOW</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RETURNED TO ACTIVE</a:t>
                      </a:r>
                    </a:p>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FROM HOUSING</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solidFill>
                            <a:schemeClr val="dk2"/>
                          </a:solidFill>
                          <a:latin typeface="Calibri" panose="020F0502020204030204" pitchFamily="34" charset="0"/>
                          <a:ea typeface="Raleway"/>
                          <a:cs typeface="Calibri" panose="020F0502020204030204" pitchFamily="34" charset="0"/>
                          <a:sym typeface="Raleway"/>
                        </a:rPr>
                        <a:t>RETURNED TO ACTIVE</a:t>
                      </a:r>
                    </a:p>
                    <a:p>
                      <a:pPr lvl="0" algn="ctr" rtl="0">
                        <a:lnSpc>
                          <a:spcPct val="115000"/>
                        </a:lnSpc>
                        <a:spcBef>
                          <a:spcPts val="0"/>
                        </a:spcBef>
                        <a:buNone/>
                      </a:pPr>
                      <a:r>
                        <a:rPr lang="en" sz="1100" b="1" dirty="0">
                          <a:solidFill>
                            <a:schemeClr val="dk2"/>
                          </a:solidFill>
                          <a:latin typeface="Calibri" panose="020F0502020204030204" pitchFamily="34" charset="0"/>
                          <a:ea typeface="Raleway"/>
                          <a:cs typeface="Calibri" panose="020F0502020204030204" pitchFamily="34" charset="0"/>
                          <a:sym typeface="Raleway"/>
                        </a:rPr>
                        <a:t>FROM INACTIVE</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NET MONTHLY CHANGE</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b="1">
                          <a:latin typeface="Calibri" panose="020F0502020204030204" pitchFamily="34" charset="0"/>
                          <a:ea typeface="Raleway"/>
                          <a:cs typeface="Calibri" panose="020F0502020204030204" pitchFamily="34" charset="0"/>
                          <a:sym typeface="Raleway"/>
                        </a:rPr>
                        <a:t>BALANCE CHECK</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83551">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Feb 2017</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a:solidFill>
                            <a:srgbClr val="FFFFFF"/>
                          </a:solidFill>
                          <a:latin typeface="Calibri" panose="020F0502020204030204" pitchFamily="34" charset="0"/>
                          <a:ea typeface="Raleway"/>
                          <a:cs typeface="Calibri" panose="020F0502020204030204" pitchFamily="34" charset="0"/>
                          <a:sym typeface="Raleway"/>
                        </a:rPr>
                        <a:t>200</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0A51"/>
                    </a:solidFill>
                  </a:tcPr>
                </a:tc>
                <a:tc>
                  <a:txBody>
                    <a:bodyPr/>
                    <a:lstStyle/>
                    <a:p>
                      <a:pPr lvl="0" algn="ctr" rtl="0">
                        <a:lnSpc>
                          <a:spcPct val="115000"/>
                        </a:lnSpc>
                        <a:spcBef>
                          <a:spcPts val="0"/>
                        </a:spcBef>
                        <a:buNone/>
                      </a:pPr>
                      <a:r>
                        <a:rPr lang="en" sz="1100">
                          <a:solidFill>
                            <a:srgbClr val="FFFFFF"/>
                          </a:solidFill>
                          <a:latin typeface="Calibri" panose="020F0502020204030204" pitchFamily="34" charset="0"/>
                          <a:ea typeface="Raleway"/>
                          <a:cs typeface="Calibri" panose="020F0502020204030204" pitchFamily="34" charset="0"/>
                          <a:sym typeface="Raleway"/>
                        </a:rPr>
                        <a:t>35</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12B5EA"/>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5</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494CB"/>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30</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58025"/>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4</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6F0C"/>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1</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6B26B"/>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-5</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0A51"/>
                    </a:solidFill>
                  </a:tcPr>
                </a:tc>
                <a:tc>
                  <a:txBody>
                    <a:bodyPr/>
                    <a:lstStyle/>
                    <a:p>
                      <a:pPr lvl="0" algn="ctr" rtl="0">
                        <a:lnSpc>
                          <a:spcPct val="115000"/>
                        </a:lnSpc>
                        <a:spcBef>
                          <a:spcPts val="0"/>
                        </a:spcBef>
                        <a:buNone/>
                      </a:pPr>
                      <a:r>
                        <a:rPr lang="en" sz="1100" dirty="0">
                          <a:solidFill>
                            <a:srgbClr val="FFFFFF"/>
                          </a:solidFill>
                          <a:latin typeface="Calibri" panose="020F0502020204030204" pitchFamily="34" charset="0"/>
                          <a:ea typeface="Raleway"/>
                          <a:cs typeface="Calibri" panose="020F0502020204030204" pitchFamily="34" charset="0"/>
                          <a:sym typeface="Raleway"/>
                        </a:rPr>
                        <a:t>NO</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0A51"/>
                    </a:solidFill>
                  </a:tcPr>
                </a:tc>
                <a:extLst>
                  <a:ext uri="{0D108BD9-81ED-4DB2-BD59-A6C34878D82A}">
                    <a16:rowId xmlns:a16="http://schemas.microsoft.com/office/drawing/2014/main" xmlns="" val="10001"/>
                  </a:ext>
                </a:extLst>
              </a:tr>
              <a:tr h="283551">
                <a:tc>
                  <a:txBody>
                    <a:bodyPr/>
                    <a:lstStyle/>
                    <a:p>
                      <a:pPr lvl="0" algn="ctr" rtl="0">
                        <a:lnSpc>
                          <a:spcPct val="115000"/>
                        </a:lnSpc>
                        <a:spcBef>
                          <a:spcPts val="0"/>
                        </a:spcBef>
                        <a:buNone/>
                      </a:pPr>
                      <a:r>
                        <a:rPr lang="en" sz="1100" b="1" dirty="0">
                          <a:latin typeface="Calibri" panose="020F0502020204030204" pitchFamily="34" charset="0"/>
                          <a:ea typeface="Raleway"/>
                          <a:cs typeface="Calibri" panose="020F0502020204030204" pitchFamily="34" charset="0"/>
                          <a:sym typeface="Raleway"/>
                        </a:rPr>
                        <a:t>Jan 2017</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FFFF"/>
                    </a:solidFill>
                  </a:tcPr>
                </a:tc>
                <a:tc>
                  <a:txBody>
                    <a:bodyPr/>
                    <a:lstStyle/>
                    <a:p>
                      <a:pPr lvl="0" algn="ctr" rtl="0">
                        <a:lnSpc>
                          <a:spcPct val="115000"/>
                        </a:lnSpc>
                        <a:spcBef>
                          <a:spcPts val="0"/>
                        </a:spcBef>
                        <a:buNone/>
                      </a:pPr>
                      <a:r>
                        <a:rPr lang="en" sz="1100">
                          <a:solidFill>
                            <a:srgbClr val="FFFFFF"/>
                          </a:solidFill>
                          <a:latin typeface="Calibri" panose="020F0502020204030204" pitchFamily="34" charset="0"/>
                          <a:ea typeface="Raleway"/>
                          <a:cs typeface="Calibri" panose="020F0502020204030204" pitchFamily="34" charset="0"/>
                          <a:sym typeface="Raleway"/>
                        </a:rPr>
                        <a:t>210</a:t>
                      </a: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0A51"/>
                    </a:solidFill>
                  </a:tcPr>
                </a:tc>
                <a:tc>
                  <a:txBody>
                    <a:bodyPr/>
                    <a:lstStyle/>
                    <a:p>
                      <a:pPr lvl="0" rtl="0">
                        <a:spcBef>
                          <a:spcPts val="0"/>
                        </a:spcBef>
                        <a:buNone/>
                      </a:pPr>
                      <a:endParaRPr sz="110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12B5EA"/>
                    </a:solidFill>
                  </a:tcPr>
                </a:tc>
                <a:tc>
                  <a:txBody>
                    <a:bodyPr/>
                    <a:lstStyle/>
                    <a:p>
                      <a:pPr lvl="0" rtl="0">
                        <a:spcBef>
                          <a:spcPts val="0"/>
                        </a:spcBef>
                        <a:buNone/>
                      </a:pPr>
                      <a:endParaRPr sz="110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0494CB"/>
                    </a:solidFill>
                  </a:tcPr>
                </a:tc>
                <a:tc>
                  <a:txBody>
                    <a:bodyPr/>
                    <a:lstStyle/>
                    <a:p>
                      <a:pPr lvl="0" rtl="0">
                        <a:spcBef>
                          <a:spcPts val="0"/>
                        </a:spcBef>
                        <a:buNone/>
                      </a:pPr>
                      <a:endParaRPr sz="110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58025"/>
                    </a:solidFill>
                  </a:tcPr>
                </a:tc>
                <a:tc>
                  <a:txBody>
                    <a:bodyPr/>
                    <a:lstStyle/>
                    <a:p>
                      <a:pPr lvl="0" rtl="0">
                        <a:spcBef>
                          <a:spcPts val="0"/>
                        </a:spcBef>
                        <a:buNone/>
                      </a:pPr>
                      <a:endParaRPr sz="110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F6F0C"/>
                    </a:solidFill>
                  </a:tcPr>
                </a:tc>
                <a:tc>
                  <a:txBody>
                    <a:bodyPr/>
                    <a:lstStyle/>
                    <a:p>
                      <a:pPr lvl="0" rtl="0">
                        <a:spcBef>
                          <a:spcPts val="0"/>
                        </a:spcBef>
                        <a:buNone/>
                      </a:pPr>
                      <a:endParaRPr sz="1100" dirty="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F6B26B"/>
                    </a:solidFill>
                  </a:tcPr>
                </a:tc>
                <a:tc>
                  <a:txBody>
                    <a:bodyPr/>
                    <a:lstStyle/>
                    <a:p>
                      <a:pPr lvl="0" rtl="0">
                        <a:spcBef>
                          <a:spcPts val="0"/>
                        </a:spcBef>
                        <a:buNone/>
                      </a:pPr>
                      <a:endParaRPr sz="1100" dirty="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0A51"/>
                    </a:solidFill>
                  </a:tcPr>
                </a:tc>
                <a:tc>
                  <a:txBody>
                    <a:bodyPr/>
                    <a:lstStyle/>
                    <a:p>
                      <a:pPr lvl="0" rtl="0">
                        <a:spcBef>
                          <a:spcPts val="0"/>
                        </a:spcBef>
                        <a:buNone/>
                      </a:pPr>
                      <a:endParaRPr sz="1100" dirty="0">
                        <a:latin typeface="Calibri" panose="020F0502020204030204" pitchFamily="34" charset="0"/>
                        <a:cs typeface="Calibri" panose="020F0502020204030204" pitchFamily="34" charset="0"/>
                      </a:endParaRPr>
                    </a:p>
                  </a:txBody>
                  <a:tcPr marL="28575" marR="28575" marT="19051" marB="19051"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rgbClr val="A50A51"/>
                    </a:solidFill>
                  </a:tcPr>
                </a:tc>
                <a:extLst>
                  <a:ext uri="{0D108BD9-81ED-4DB2-BD59-A6C34878D82A}">
                    <a16:rowId xmlns:a16="http://schemas.microsoft.com/office/drawing/2014/main" xmlns="" val="10002"/>
                  </a:ext>
                </a:extLst>
              </a:tr>
            </a:tbl>
          </a:graphicData>
        </a:graphic>
      </p:graphicFrame>
      <p:sp>
        <p:nvSpPr>
          <p:cNvPr id="224" name="Shape 224"/>
          <p:cNvSpPr txBox="1"/>
          <p:nvPr/>
        </p:nvSpPr>
        <p:spPr>
          <a:xfrm>
            <a:off x="1254852" y="4069488"/>
            <a:ext cx="6870000" cy="1381800"/>
          </a:xfrm>
          <a:prstGeom prst="rect">
            <a:avLst/>
          </a:prstGeom>
          <a:noFill/>
          <a:ln>
            <a:noFill/>
          </a:ln>
        </p:spPr>
        <p:txBody>
          <a:bodyPr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
                <a:srgbClr val="000000"/>
              </a:buClr>
              <a:buSzPct val="55000"/>
              <a:buFontTx/>
              <a:buNone/>
              <a:tabLst/>
              <a:defRPr/>
            </a:pPr>
            <a:r>
              <a:rPr kumimoji="0" lang="en" sz="2000" b="0" i="0" u="none" strike="noStrike" kern="0" cap="none" spc="0" normalizeH="0" baseline="0" noProof="0" dirty="0">
                <a:ln>
                  <a:noFill/>
                </a:ln>
                <a:solidFill>
                  <a:srgbClr val="A50A51"/>
                </a:solidFill>
                <a:effectLst/>
                <a:uLnTx/>
                <a:uFillTx/>
                <a:latin typeface="Raleway Light"/>
                <a:ea typeface="Raleway Light"/>
                <a:cs typeface="Raleway Light"/>
                <a:sym typeface="Raleway Light"/>
              </a:rPr>
              <a:t>210</a:t>
            </a:r>
            <a:r>
              <a:rPr kumimoji="0" lang="en" sz="2000" b="0" i="0" u="none" strike="noStrike" kern="0" cap="none" spc="0" normalizeH="0" baseline="0" noProof="0" dirty="0">
                <a:ln>
                  <a:noFill/>
                </a:ln>
                <a:solidFill>
                  <a:srgbClr val="000000"/>
                </a:solidFill>
                <a:effectLst/>
                <a:uLnTx/>
                <a:uFillTx/>
                <a:latin typeface="Raleway Light"/>
                <a:ea typeface="Raleway Light"/>
                <a:cs typeface="Raleway Light"/>
                <a:sym typeface="Raleway Light"/>
              </a:rPr>
              <a:t> - </a:t>
            </a:r>
            <a:r>
              <a:rPr kumimoji="0" lang="en" sz="2000" b="0" i="0" u="none" strike="noStrike" kern="0" cap="none" spc="0" normalizeH="0" baseline="0" noProof="0" dirty="0">
                <a:ln>
                  <a:noFill/>
                </a:ln>
                <a:solidFill>
                  <a:srgbClr val="12B5EA"/>
                </a:solidFill>
                <a:effectLst/>
                <a:uLnTx/>
                <a:uFillTx/>
                <a:latin typeface="Raleway Light"/>
                <a:ea typeface="Raleway Light"/>
                <a:cs typeface="Raleway Light"/>
                <a:sym typeface="Raleway Light"/>
              </a:rPr>
              <a:t>( 35 + 5 )</a:t>
            </a:r>
            <a:r>
              <a:rPr kumimoji="0" lang="en" sz="2000" b="0" i="0" u="none" strike="noStrike" kern="0" cap="none" spc="0" normalizeH="0" baseline="0" noProof="0" dirty="0">
                <a:ln>
                  <a:noFill/>
                </a:ln>
                <a:solidFill>
                  <a:srgbClr val="000000"/>
                </a:solidFill>
                <a:effectLst/>
                <a:uLnTx/>
                <a:uFillTx/>
                <a:latin typeface="Raleway Light"/>
                <a:ea typeface="Raleway Light"/>
                <a:cs typeface="Raleway Light"/>
                <a:sym typeface="Raleway Light"/>
              </a:rPr>
              <a:t> + </a:t>
            </a:r>
            <a:r>
              <a:rPr kumimoji="0" lang="en" sz="2000" b="0" i="0" u="none" strike="noStrike" kern="0" cap="none" spc="0" normalizeH="0" baseline="0" noProof="0" dirty="0">
                <a:ln>
                  <a:noFill/>
                </a:ln>
                <a:solidFill>
                  <a:srgbClr val="FF6F0C"/>
                </a:solidFill>
                <a:effectLst/>
                <a:uLnTx/>
                <a:uFillTx/>
                <a:latin typeface="Raleway Light"/>
                <a:ea typeface="Raleway Light"/>
                <a:cs typeface="Raleway Light"/>
                <a:sym typeface="Raleway Light"/>
              </a:rPr>
              <a:t>( 30 + 4 + 1 )</a:t>
            </a:r>
            <a:r>
              <a:rPr kumimoji="0" lang="en" sz="2000" b="0" i="0" u="none" strike="noStrike" kern="0" cap="none" spc="0" normalizeH="0" baseline="0" noProof="0" dirty="0">
                <a:ln>
                  <a:noFill/>
                </a:ln>
                <a:solidFill>
                  <a:srgbClr val="000000"/>
                </a:solidFill>
                <a:effectLst/>
                <a:uLnTx/>
                <a:uFillTx/>
                <a:latin typeface="Raleway Light"/>
                <a:ea typeface="Raleway Light"/>
                <a:cs typeface="Raleway Light"/>
                <a:sym typeface="Raleway Light"/>
              </a:rPr>
              <a:t>     </a:t>
            </a:r>
            <a:r>
              <a:rPr kumimoji="0" lang="en" sz="2000" b="0" i="0" u="none" strike="noStrike" kern="0" cap="none" spc="0" normalizeH="0" baseline="0" noProof="0" dirty="0">
                <a:ln>
                  <a:noFill/>
                </a:ln>
                <a:solidFill>
                  <a:srgbClr val="A50A51"/>
                </a:solidFill>
                <a:effectLst/>
                <a:uLnTx/>
                <a:uFillTx/>
                <a:latin typeface="Raleway Light"/>
                <a:ea typeface="Raleway Light"/>
                <a:cs typeface="Raleway Light"/>
                <a:sym typeface="Raleway Light"/>
              </a:rPr>
              <a:t>200</a:t>
            </a:r>
          </a:p>
        </p:txBody>
      </p:sp>
      <p:sp>
        <p:nvSpPr>
          <p:cNvPr id="225" name="Shape 225"/>
          <p:cNvSpPr txBox="1"/>
          <p:nvPr/>
        </p:nvSpPr>
        <p:spPr>
          <a:xfrm>
            <a:off x="2158237" y="4345488"/>
            <a:ext cx="851400" cy="414900"/>
          </a:xfrm>
          <a:prstGeom prst="rect">
            <a:avLst/>
          </a:prstGeom>
          <a:noFill/>
          <a:ln>
            <a:noFill/>
          </a:ln>
        </p:spPr>
        <p:txBody>
          <a:bodyPr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 sz="3600" b="0" i="0" u="none" strike="noStrike" kern="0" cap="none" spc="0" normalizeH="0" baseline="0" noProof="0">
                <a:ln>
                  <a:noFill/>
                </a:ln>
                <a:solidFill>
                  <a:srgbClr val="000000"/>
                </a:solidFill>
                <a:effectLst/>
                <a:uLnTx/>
                <a:uFillTx/>
                <a:latin typeface="Raleway"/>
                <a:ea typeface="Raleway"/>
                <a:cs typeface="Raleway"/>
                <a:sym typeface="Raleway"/>
              </a:rPr>
              <a:t>︸</a:t>
            </a:r>
          </a:p>
        </p:txBody>
      </p:sp>
      <p:sp>
        <p:nvSpPr>
          <p:cNvPr id="226" name="Shape 226"/>
          <p:cNvSpPr txBox="1"/>
          <p:nvPr/>
        </p:nvSpPr>
        <p:spPr>
          <a:xfrm>
            <a:off x="2091187" y="4615501"/>
            <a:ext cx="985500" cy="414900"/>
          </a:xfrm>
          <a:prstGeom prst="rect">
            <a:avLst/>
          </a:prstGeom>
          <a:noFill/>
          <a:ln>
            <a:noFill/>
          </a:ln>
        </p:spPr>
        <p:txBody>
          <a:bodyPr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 sz="1000" b="1" i="0" u="none" strike="noStrike" kern="0" cap="none" spc="0" normalizeH="0" baseline="0" noProof="0">
                <a:ln>
                  <a:noFill/>
                </a:ln>
                <a:solidFill>
                  <a:srgbClr val="000000"/>
                </a:solidFill>
                <a:effectLst/>
                <a:uLnTx/>
                <a:uFillTx/>
                <a:latin typeface="Raleway"/>
                <a:ea typeface="Raleway"/>
                <a:cs typeface="Raleway"/>
                <a:sym typeface="Raleway"/>
              </a:rPr>
              <a:t>MONTHLY OUTFLOW</a:t>
            </a:r>
          </a:p>
        </p:txBody>
      </p:sp>
      <p:sp>
        <p:nvSpPr>
          <p:cNvPr id="227" name="Shape 227"/>
          <p:cNvSpPr txBox="1"/>
          <p:nvPr/>
        </p:nvSpPr>
        <p:spPr>
          <a:xfrm>
            <a:off x="3479200" y="4358451"/>
            <a:ext cx="1485600" cy="746700"/>
          </a:xfrm>
          <a:prstGeom prst="rect">
            <a:avLst/>
          </a:prstGeom>
          <a:noFill/>
          <a:ln>
            <a:noFill/>
          </a:ln>
        </p:spPr>
        <p:txBody>
          <a:bodyPr wrap="square" lIns="91425" tIns="91425" rIns="91425" bIns="91425" anchor="t"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 sz="3600" b="0" i="0" u="none" strike="noStrike" kern="0" cap="none" spc="0" normalizeH="0" baseline="0" noProof="0">
                <a:ln>
                  <a:noFill/>
                </a:ln>
                <a:solidFill>
                  <a:srgbClr val="000000"/>
                </a:solidFill>
                <a:effectLst/>
                <a:uLnTx/>
                <a:uFillTx/>
                <a:latin typeface="Raleway"/>
                <a:ea typeface="Raleway"/>
                <a:cs typeface="Raleway"/>
                <a:sym typeface="Raleway"/>
              </a:rPr>
              <a:t>︸</a:t>
            </a:r>
          </a:p>
        </p:txBody>
      </p:sp>
      <p:sp>
        <p:nvSpPr>
          <p:cNvPr id="228" name="Shape 228"/>
          <p:cNvSpPr txBox="1"/>
          <p:nvPr/>
        </p:nvSpPr>
        <p:spPr>
          <a:xfrm>
            <a:off x="3358194" y="4607993"/>
            <a:ext cx="985500" cy="414900"/>
          </a:xfrm>
          <a:prstGeom prst="rect">
            <a:avLst/>
          </a:prstGeom>
          <a:noFill/>
          <a:ln>
            <a:noFill/>
          </a:ln>
        </p:spPr>
        <p:txBody>
          <a:bodyPr wrap="square" lIns="91425" tIns="91425" rIns="91425" bIns="91425" anchor="t"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 sz="1000" b="1" i="0" u="none" strike="noStrike" kern="0" cap="none" spc="0" normalizeH="0" baseline="0" noProof="0">
                <a:ln>
                  <a:noFill/>
                </a:ln>
                <a:solidFill>
                  <a:srgbClr val="000000"/>
                </a:solidFill>
                <a:effectLst/>
                <a:uLnTx/>
                <a:uFillTx/>
                <a:latin typeface="Raleway"/>
                <a:ea typeface="Raleway"/>
                <a:cs typeface="Raleway"/>
                <a:sym typeface="Raleway"/>
              </a:rPr>
              <a:t>MONTHLY INFLOW</a:t>
            </a:r>
          </a:p>
        </p:txBody>
      </p:sp>
      <p:sp>
        <p:nvSpPr>
          <p:cNvPr id="229" name="Shape 229"/>
          <p:cNvSpPr txBox="1"/>
          <p:nvPr/>
        </p:nvSpPr>
        <p:spPr>
          <a:xfrm>
            <a:off x="611275" y="4398650"/>
            <a:ext cx="1738200" cy="551400"/>
          </a:xfrm>
          <a:prstGeom prst="rect">
            <a:avLst/>
          </a:prstGeom>
          <a:noFill/>
          <a:ln>
            <a:noFill/>
          </a:ln>
        </p:spPr>
        <p:txBody>
          <a:bodyPr wrap="square" lIns="91425" tIns="91425" rIns="91425" bIns="91425"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 sz="1000" b="1" i="0" u="none" strike="noStrike" kern="0" cap="none" spc="0" normalizeH="0" baseline="0" noProof="0">
                <a:ln>
                  <a:noFill/>
                </a:ln>
                <a:solidFill>
                  <a:srgbClr val="000000"/>
                </a:solidFill>
                <a:effectLst/>
                <a:uLnTx/>
                <a:uFillTx/>
                <a:latin typeface="Raleway"/>
                <a:ea typeface="Raleway"/>
                <a:cs typeface="Raleway"/>
                <a:sym typeface="Raleway"/>
              </a:rPr>
              <a:t>Active Homeless in JANUARY</a:t>
            </a:r>
          </a:p>
        </p:txBody>
      </p:sp>
      <p:sp>
        <p:nvSpPr>
          <p:cNvPr id="230" name="Shape 230"/>
          <p:cNvSpPr txBox="1"/>
          <p:nvPr/>
        </p:nvSpPr>
        <p:spPr>
          <a:xfrm>
            <a:off x="4179281" y="4443701"/>
            <a:ext cx="1738200" cy="454250"/>
          </a:xfrm>
          <a:prstGeom prst="rect">
            <a:avLst/>
          </a:prstGeom>
          <a:noFill/>
          <a:ln>
            <a:noFill/>
          </a:ln>
        </p:spPr>
        <p:txBody>
          <a:bodyPr wrap="square" lIns="91425" tIns="91425" rIns="91425" bIns="91425"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 sz="1000" b="1" i="0" u="none" strike="noStrike" kern="0" cap="none" spc="0" normalizeH="0" baseline="0" noProof="0" dirty="0">
                <a:ln>
                  <a:noFill/>
                </a:ln>
                <a:solidFill>
                  <a:srgbClr val="000000"/>
                </a:solidFill>
                <a:effectLst/>
                <a:uLnTx/>
                <a:uFillTx/>
                <a:latin typeface="Raleway"/>
                <a:ea typeface="Raleway"/>
                <a:cs typeface="Raleway"/>
                <a:sym typeface="Raleway"/>
              </a:rPr>
              <a:t>Active Homeless in FEBRUARY</a:t>
            </a:r>
          </a:p>
        </p:txBody>
      </p:sp>
      <p:pic>
        <p:nvPicPr>
          <p:cNvPr id="231" name="Shape 231"/>
          <p:cNvPicPr preferRelativeResize="0"/>
          <p:nvPr/>
        </p:nvPicPr>
        <p:blipFill>
          <a:blip r:embed="rId3">
            <a:alphaModFix/>
          </a:blip>
          <a:stretch>
            <a:fillRect/>
          </a:stretch>
        </p:blipFill>
        <p:spPr>
          <a:xfrm>
            <a:off x="4432001" y="4171723"/>
            <a:ext cx="257851" cy="333625"/>
          </a:xfrm>
          <a:prstGeom prst="rect">
            <a:avLst/>
          </a:prstGeom>
          <a:noFill/>
          <a:ln>
            <a:noFill/>
          </a:ln>
        </p:spPr>
      </p:pic>
    </p:spTree>
    <p:extLst>
      <p:ext uri="{BB962C8B-B14F-4D97-AF65-F5344CB8AC3E}">
        <p14:creationId xmlns:p14="http://schemas.microsoft.com/office/powerpoint/2010/main" xmlns="" val="1408171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CA" dirty="0"/>
              <a:t>20,000 homes campaign</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667" y="124255"/>
            <a:ext cx="1714805" cy="523016"/>
          </a:xfrm>
          <a:prstGeom prst="rect">
            <a:avLst/>
          </a:prstGeom>
        </p:spPr>
      </p:pic>
      <p:sp>
        <p:nvSpPr>
          <p:cNvPr id="7" name="Shape 690"/>
          <p:cNvSpPr txBox="1"/>
          <p:nvPr/>
        </p:nvSpPr>
        <p:spPr>
          <a:xfrm>
            <a:off x="497808" y="2526773"/>
            <a:ext cx="6156638" cy="1845202"/>
          </a:xfrm>
          <a:prstGeom prst="rect">
            <a:avLst/>
          </a:prstGeom>
          <a:noFill/>
          <a:ln>
            <a:noFill/>
          </a:ln>
        </p:spPr>
        <p:txBody>
          <a:bodyPr lIns="68569" tIns="68569" rIns="68569" bIns="68569" anchor="ctr" anchorCtr="0">
            <a:noAutofit/>
          </a:bodyPr>
          <a:lstStyle/>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r>
              <a:rPr kumimoji="0" lang="en-CA" sz="2100" b="0" i="0" u="none" strike="noStrike" kern="1200" cap="none" spc="0" normalizeH="0" baseline="0" noProof="0" dirty="0">
                <a:ln>
                  <a:noFill/>
                </a:ln>
                <a:solidFill>
                  <a:prstClr val="black"/>
                </a:solidFill>
                <a:effectLst/>
                <a:uLnTx/>
                <a:uFillTx/>
                <a:latin typeface="Calibri"/>
                <a:ea typeface="+mn-ea"/>
                <a:cs typeface="Arial"/>
                <a:sym typeface="Arial"/>
              </a:rPr>
              <a:t>Learn about a BNL</a:t>
            </a:r>
          </a:p>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r>
              <a:rPr lang="en-CA" sz="2100" kern="1200" dirty="0">
                <a:solidFill>
                  <a:prstClr val="black"/>
                </a:solidFill>
                <a:latin typeface="Calibri"/>
                <a:ea typeface="+mn-ea"/>
              </a:rPr>
              <a:t>Clarify your scope and build community will</a:t>
            </a:r>
          </a:p>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r>
              <a:rPr kumimoji="0" lang="en-CA" sz="2100" b="0" i="0" u="none" strike="noStrike" kern="1200" cap="none" spc="0" normalizeH="0" baseline="0" noProof="0" dirty="0">
                <a:ln>
                  <a:noFill/>
                </a:ln>
                <a:solidFill>
                  <a:prstClr val="black"/>
                </a:solidFill>
                <a:effectLst/>
                <a:uLnTx/>
                <a:uFillTx/>
                <a:latin typeface="Calibri"/>
                <a:ea typeface="+mn-ea"/>
                <a:cs typeface="Arial"/>
                <a:sym typeface="Arial"/>
              </a:rPr>
              <a:t>Pick a database and common assessment tool</a:t>
            </a:r>
          </a:p>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r>
              <a:rPr lang="en-CA" sz="2100" kern="1200" dirty="0">
                <a:solidFill>
                  <a:prstClr val="black"/>
                </a:solidFill>
                <a:latin typeface="Calibri"/>
                <a:ea typeface="+mn-ea"/>
              </a:rPr>
              <a:t>Complete a Registry Week or build on your CAS</a:t>
            </a:r>
          </a:p>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r>
              <a:rPr lang="en-CA" sz="2100" kern="1200" dirty="0">
                <a:solidFill>
                  <a:prstClr val="black"/>
                </a:solidFill>
                <a:latin typeface="Calibri"/>
                <a:ea typeface="+mn-ea"/>
              </a:rPr>
              <a:t>Input and review Registry Week data</a:t>
            </a:r>
          </a:p>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r>
              <a:rPr lang="en-CA" sz="2100" kern="1200" dirty="0">
                <a:solidFill>
                  <a:prstClr val="black"/>
                </a:solidFill>
                <a:latin typeface="Calibri"/>
                <a:ea typeface="+mn-ea"/>
              </a:rPr>
              <a:t>Create policies and processes to manage BNL</a:t>
            </a:r>
          </a:p>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r>
              <a:rPr lang="en-CA" sz="2100" kern="1200" dirty="0">
                <a:solidFill>
                  <a:prstClr val="black"/>
                </a:solidFill>
                <a:latin typeface="Calibri"/>
                <a:ea typeface="+mn-ea"/>
              </a:rPr>
              <a:t>Identify housing support resources – start housing</a:t>
            </a:r>
          </a:p>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r>
              <a:rPr lang="en-CA" sz="2100" kern="1200" dirty="0">
                <a:solidFill>
                  <a:prstClr val="black"/>
                </a:solidFill>
                <a:latin typeface="Calibri"/>
                <a:ea typeface="+mn-ea"/>
              </a:rPr>
              <a:t>Take the BNL Quality Improvement Scorecard</a:t>
            </a:r>
          </a:p>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r>
              <a:rPr lang="en-CA" sz="2100" kern="1200" dirty="0">
                <a:solidFill>
                  <a:prstClr val="black"/>
                </a:solidFill>
                <a:latin typeface="Calibri"/>
                <a:ea typeface="+mn-ea"/>
              </a:rPr>
              <a:t>Continue to improve your BNL</a:t>
            </a:r>
          </a:p>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r>
              <a:rPr lang="en-CA" sz="2100" kern="1200" dirty="0">
                <a:solidFill>
                  <a:prstClr val="black"/>
                </a:solidFill>
                <a:latin typeface="Calibri"/>
                <a:ea typeface="+mn-ea"/>
              </a:rPr>
              <a:t>Use your BNL data</a:t>
            </a:r>
          </a:p>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endParaRPr kumimoji="0" lang="en-CA" sz="2100" b="0" i="0" u="none" strike="noStrike" kern="1200" cap="none" spc="0" normalizeH="0" baseline="0" noProof="0" dirty="0">
              <a:ln>
                <a:noFill/>
              </a:ln>
              <a:solidFill>
                <a:prstClr val="black"/>
              </a:solidFill>
              <a:effectLst/>
              <a:uLnTx/>
              <a:uFillTx/>
              <a:latin typeface="Calibri"/>
              <a:ea typeface="+mn-ea"/>
              <a:cs typeface="Arial"/>
              <a:sym typeface="Arial"/>
            </a:endParaRPr>
          </a:p>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endParaRPr kumimoji="0" lang="en-CA" sz="1800" b="0" i="0" u="none" strike="noStrike" kern="1200" cap="none" spc="0" normalizeH="0" baseline="0" noProof="0" dirty="0">
              <a:ln>
                <a:noFill/>
              </a:ln>
              <a:solidFill>
                <a:prstClr val="black"/>
              </a:solidFill>
              <a:effectLst/>
              <a:uLnTx/>
              <a:uFillTx/>
              <a:latin typeface="Calibri"/>
              <a:ea typeface="+mn-ea"/>
              <a:cs typeface="Arial"/>
              <a:sym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2100" b="0" i="0" u="none" strike="noStrike" kern="1200" cap="none" spc="0" normalizeH="0" baseline="0" noProof="0" dirty="0">
              <a:ln>
                <a:noFill/>
              </a:ln>
              <a:solidFill>
                <a:prstClr val="black"/>
              </a:solidFill>
              <a:effectLst/>
              <a:uLnTx/>
              <a:uFillTx/>
              <a:latin typeface="Calibri"/>
              <a:ea typeface="+mn-ea"/>
              <a:cs typeface="Arial"/>
              <a:sym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Calibri"/>
              <a:ea typeface="+mn-ea"/>
              <a:cs typeface="Arial"/>
              <a:sym typeface="Arial"/>
            </a:endParaRP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 sz="1800" b="0" i="0" u="none" strike="noStrike" kern="0" cap="none" spc="0" normalizeH="0" baseline="0" noProof="0" dirty="0">
              <a:ln>
                <a:noFill/>
              </a:ln>
              <a:solidFill>
                <a:prstClr val="black">
                  <a:lumMod val="50000"/>
                  <a:lumOff val="50000"/>
                </a:prstClr>
              </a:solidFill>
              <a:effectLst/>
              <a:uLnTx/>
              <a:uFillTx/>
              <a:latin typeface="Calibri"/>
              <a:ea typeface="Raleway"/>
              <a:cs typeface="Raleway"/>
              <a:sym typeface="Raleway"/>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 sz="1800" b="0" i="0" u="none" strike="noStrike" kern="0" cap="none" spc="0" normalizeH="0" baseline="0" noProof="0" dirty="0">
              <a:ln>
                <a:noFill/>
              </a:ln>
              <a:solidFill>
                <a:prstClr val="black">
                  <a:lumMod val="50000"/>
                  <a:lumOff val="50000"/>
                </a:prstClr>
              </a:solidFill>
              <a:effectLst/>
              <a:uLnTx/>
              <a:uFillTx/>
              <a:latin typeface="Calibri"/>
              <a:ea typeface="Raleway"/>
              <a:cs typeface="Raleway"/>
              <a:sym typeface="Raleway"/>
            </a:endParaRPr>
          </a:p>
        </p:txBody>
      </p:sp>
      <p:sp>
        <p:nvSpPr>
          <p:cNvPr id="6" name="Title 1"/>
          <p:cNvSpPr>
            <a:spLocks noGrp="1"/>
          </p:cNvSpPr>
          <p:nvPr>
            <p:ph type="title"/>
          </p:nvPr>
        </p:nvSpPr>
        <p:spPr>
          <a:xfrm>
            <a:off x="2294874" y="0"/>
            <a:ext cx="4428492" cy="771525"/>
          </a:xfrm>
        </p:spPr>
        <p:txBody>
          <a:bodyPr>
            <a:normAutofit fontScale="90000"/>
          </a:bodyPr>
          <a:lstStyle/>
          <a:p>
            <a:r>
              <a:rPr lang="en-CA" sz="2400" b="1" dirty="0">
                <a:solidFill>
                  <a:schemeClr val="tx1"/>
                </a:solidFill>
              </a:rPr>
              <a:t>10 STEPS to Develop </a:t>
            </a:r>
            <a:br>
              <a:rPr lang="en-CA" sz="2400" b="1" dirty="0">
                <a:solidFill>
                  <a:schemeClr val="tx1"/>
                </a:solidFill>
              </a:rPr>
            </a:br>
            <a:r>
              <a:rPr lang="en-CA" sz="2400" b="1" dirty="0">
                <a:solidFill>
                  <a:schemeClr val="tx1"/>
                </a:solidFill>
              </a:rPr>
              <a:t>and Use a BNL</a:t>
            </a:r>
          </a:p>
        </p:txBody>
      </p:sp>
    </p:spTree>
    <p:extLst>
      <p:ext uri="{BB962C8B-B14F-4D97-AF65-F5344CB8AC3E}">
        <p14:creationId xmlns:p14="http://schemas.microsoft.com/office/powerpoint/2010/main" xmlns="" val="42892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338755" y="144172"/>
            <a:ext cx="4014951" cy="476549"/>
          </a:xfrm>
          <a:prstGeom prst="rect">
            <a:avLst/>
          </a:prstGeom>
        </p:spPr>
        <p:txBody>
          <a:bodyPr wrap="square" lIns="68569" tIns="68569" rIns="68569" bIns="68569" anchor="t" anchorCtr="0">
            <a:noAutofit/>
          </a:bodyPr>
          <a:lstStyle/>
          <a:p>
            <a:r>
              <a:rPr lang="en" dirty="0">
                <a:solidFill>
                  <a:srgbClr val="C00000"/>
                </a:solidFill>
                <a:latin typeface="Calibri" panose="020F0502020204030204" pitchFamily="34" charset="0"/>
                <a:cs typeface="Calibri" panose="020F0502020204030204" pitchFamily="34" charset="0"/>
              </a:rPr>
              <a:t>What is a Registry Week?</a:t>
            </a:r>
          </a:p>
        </p:txBody>
      </p:sp>
      <p:sp>
        <p:nvSpPr>
          <p:cNvPr id="104" name="Shape 104"/>
          <p:cNvSpPr txBox="1">
            <a:spLocks noGrp="1"/>
          </p:cNvSpPr>
          <p:nvPr>
            <p:ph type="body" idx="2"/>
          </p:nvPr>
        </p:nvSpPr>
        <p:spPr>
          <a:xfrm>
            <a:off x="356976" y="872909"/>
            <a:ext cx="6196224" cy="3494078"/>
          </a:xfrm>
          <a:prstGeom prst="rect">
            <a:avLst/>
          </a:prstGeom>
        </p:spPr>
        <p:txBody>
          <a:bodyPr wrap="square" lIns="68569" tIns="68569" rIns="68569" bIns="68569" anchor="t" anchorCtr="0">
            <a:noAutofit/>
          </a:bodyPr>
          <a:lstStyle/>
          <a:p>
            <a:pPr marL="342900" indent="-257175">
              <a:spcAft>
                <a:spcPts val="0"/>
              </a:spcAft>
              <a:buClr>
                <a:schemeClr val="dk2"/>
              </a:buClr>
            </a:pPr>
            <a:r>
              <a:rPr lang="en" sz="2000" dirty="0">
                <a:solidFill>
                  <a:schemeClr val="dk2"/>
                </a:solidFill>
                <a:latin typeface="Calibri" panose="020F0502020204030204" pitchFamily="34" charset="0"/>
                <a:cs typeface="Calibri" panose="020F0502020204030204" pitchFamily="34" charset="0"/>
              </a:rPr>
              <a:t>A kick-off or acceleration event to end homelessness in your community</a:t>
            </a:r>
          </a:p>
          <a:p>
            <a:pPr>
              <a:spcAft>
                <a:spcPts val="0"/>
              </a:spcAft>
              <a:buNone/>
            </a:pPr>
            <a:endParaRPr sz="1200" dirty="0">
              <a:solidFill>
                <a:schemeClr val="dk2"/>
              </a:solidFill>
              <a:latin typeface="Calibri" panose="020F0502020204030204" pitchFamily="34" charset="0"/>
              <a:cs typeface="Calibri" panose="020F0502020204030204" pitchFamily="34" charset="0"/>
            </a:endParaRPr>
          </a:p>
          <a:p>
            <a:pPr marL="342900" indent="-257175">
              <a:spcAft>
                <a:spcPts val="0"/>
              </a:spcAft>
              <a:buClr>
                <a:schemeClr val="dk2"/>
              </a:buClr>
            </a:pPr>
            <a:r>
              <a:rPr lang="en" sz="2000" dirty="0">
                <a:solidFill>
                  <a:schemeClr val="dk2"/>
                </a:solidFill>
                <a:latin typeface="Calibri" panose="020F0502020204030204" pitchFamily="34" charset="0"/>
                <a:cs typeface="Calibri" panose="020F0502020204030204" pitchFamily="34" charset="0"/>
              </a:rPr>
              <a:t>A proven intervention, developed and tested in the 100,000 Homes Campaign</a:t>
            </a:r>
          </a:p>
          <a:p>
            <a:pPr>
              <a:spcAft>
                <a:spcPts val="0"/>
              </a:spcAft>
              <a:buNone/>
            </a:pPr>
            <a:endParaRPr sz="1200" dirty="0">
              <a:solidFill>
                <a:schemeClr val="dk2"/>
              </a:solidFill>
              <a:latin typeface="Calibri" panose="020F0502020204030204" pitchFamily="34" charset="0"/>
              <a:cs typeface="Calibri" panose="020F0502020204030204" pitchFamily="34" charset="0"/>
            </a:endParaRPr>
          </a:p>
          <a:p>
            <a:pPr marL="342900" indent="-257175">
              <a:spcAft>
                <a:spcPts val="0"/>
              </a:spcAft>
              <a:buClr>
                <a:schemeClr val="dk2"/>
              </a:buClr>
            </a:pPr>
            <a:r>
              <a:rPr lang="en" sz="2000" dirty="0">
                <a:solidFill>
                  <a:schemeClr val="dk2"/>
                </a:solidFill>
                <a:latin typeface="Calibri" panose="020F0502020204030204" pitchFamily="34" charset="0"/>
                <a:cs typeface="Calibri" panose="020F0502020204030204" pitchFamily="34" charset="0"/>
              </a:rPr>
              <a:t>A week long, community driven effort to learn every person experiencing homelessness by name</a:t>
            </a:r>
          </a:p>
          <a:p>
            <a:pPr>
              <a:spcAft>
                <a:spcPts val="0"/>
              </a:spcAft>
              <a:buNone/>
            </a:pPr>
            <a:endParaRPr sz="1200" dirty="0">
              <a:solidFill>
                <a:schemeClr val="dk2"/>
              </a:solidFill>
              <a:latin typeface="Calibri" panose="020F0502020204030204" pitchFamily="34" charset="0"/>
              <a:cs typeface="Calibri" panose="020F0502020204030204" pitchFamily="34" charset="0"/>
            </a:endParaRPr>
          </a:p>
          <a:p>
            <a:pPr marL="342900" indent="-257175">
              <a:spcAft>
                <a:spcPts val="0"/>
              </a:spcAft>
              <a:buClr>
                <a:schemeClr val="dk2"/>
              </a:buClr>
            </a:pPr>
            <a:r>
              <a:rPr lang="en" sz="2000" dirty="0">
                <a:solidFill>
                  <a:schemeClr val="dk2"/>
                </a:solidFill>
                <a:latin typeface="Calibri" panose="020F0502020204030204" pitchFamily="34" charset="0"/>
                <a:cs typeface="Calibri" panose="020F0502020204030204" pitchFamily="34" charset="0"/>
              </a:rPr>
              <a:t>A mechanism to collect actionable data on people currently experiencing homelessness &amp; plan for moving them into permanent housing</a:t>
            </a:r>
          </a:p>
          <a:p>
            <a:pPr>
              <a:buNone/>
            </a:pPr>
            <a:endParaRPr i="1" dirty="0"/>
          </a:p>
        </p:txBody>
      </p:sp>
    </p:spTree>
    <p:extLst>
      <p:ext uri="{BB962C8B-B14F-4D97-AF65-F5344CB8AC3E}">
        <p14:creationId xmlns:p14="http://schemas.microsoft.com/office/powerpoint/2010/main" xmlns="" val="2799298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CA" dirty="0"/>
              <a:t>20,000 homes campaign</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667" y="124255"/>
            <a:ext cx="1714805" cy="523016"/>
          </a:xfrm>
          <a:prstGeom prst="rect">
            <a:avLst/>
          </a:prstGeom>
        </p:spPr>
      </p:pic>
      <p:sp>
        <p:nvSpPr>
          <p:cNvPr id="7" name="Shape 690"/>
          <p:cNvSpPr txBox="1"/>
          <p:nvPr/>
        </p:nvSpPr>
        <p:spPr>
          <a:xfrm>
            <a:off x="497808" y="2526773"/>
            <a:ext cx="6156638" cy="1011881"/>
          </a:xfrm>
          <a:prstGeom prst="rect">
            <a:avLst/>
          </a:prstGeom>
          <a:noFill/>
          <a:ln>
            <a:noFill/>
          </a:ln>
        </p:spPr>
        <p:txBody>
          <a:bodyPr lIns="68569" tIns="68569" rIns="68569" bIns="68569" anchor="ctr" anchorCtr="0">
            <a:noAutofit/>
          </a:bodyPr>
          <a:lstStyle/>
          <a:p>
            <a:pPr marR="0" lvl="0" algn="ctr" defTabSz="685800" rtl="0" eaLnBrk="1" fontAlgn="auto" latinLnBrk="0" hangingPunct="1">
              <a:lnSpc>
                <a:spcPct val="100000"/>
              </a:lnSpc>
              <a:spcBef>
                <a:spcPts val="0"/>
              </a:spcBef>
              <a:spcAft>
                <a:spcPts val="0"/>
              </a:spcAft>
              <a:buClrTx/>
              <a:buSzTx/>
              <a:tabLst/>
              <a:defRPr/>
            </a:pPr>
            <a:r>
              <a:rPr kumimoji="0" lang="en-CA" sz="4800" b="0" i="0" u="none" strike="noStrike" kern="1200" cap="none" spc="0" normalizeH="0" baseline="0" noProof="0" dirty="0">
                <a:ln>
                  <a:noFill/>
                </a:ln>
                <a:solidFill>
                  <a:prstClr val="black"/>
                </a:solidFill>
                <a:effectLst/>
                <a:uLnTx/>
                <a:uFillTx/>
                <a:latin typeface="Calibri"/>
                <a:ea typeface="+mn-ea"/>
                <a:cs typeface="Arial"/>
                <a:sym typeface="Arial"/>
                <a:hlinkClick r:id="rId4"/>
              </a:rPr>
              <a:t>www.20KHomes.ca</a:t>
            </a:r>
            <a:r>
              <a:rPr kumimoji="0" lang="en-CA" sz="4800" b="0" i="0" u="none" strike="noStrike" kern="1200" cap="none" spc="0" normalizeH="0" baseline="0" noProof="0" dirty="0">
                <a:ln>
                  <a:noFill/>
                </a:ln>
                <a:solidFill>
                  <a:prstClr val="black"/>
                </a:solidFill>
                <a:effectLst/>
                <a:uLnTx/>
                <a:uFillTx/>
                <a:latin typeface="Calibri"/>
                <a:ea typeface="+mn-ea"/>
                <a:cs typeface="Arial"/>
                <a:sym typeface="Arial"/>
              </a:rPr>
              <a:t> </a:t>
            </a:r>
          </a:p>
          <a:p>
            <a:pPr marL="457200" marR="0" lvl="0" indent="-457200" algn="l" defTabSz="685800" rtl="0" eaLnBrk="1" fontAlgn="auto" latinLnBrk="0" hangingPunct="1">
              <a:lnSpc>
                <a:spcPct val="100000"/>
              </a:lnSpc>
              <a:spcBef>
                <a:spcPts val="0"/>
              </a:spcBef>
              <a:spcAft>
                <a:spcPts val="0"/>
              </a:spcAft>
              <a:buClrTx/>
              <a:buSzTx/>
              <a:buFontTx/>
              <a:buAutoNum type="arabicPeriod"/>
              <a:tabLst/>
              <a:defRPr/>
            </a:pPr>
            <a:endParaRPr kumimoji="0" lang="en-CA" sz="1800" b="0" i="0" u="none" strike="noStrike" kern="1200" cap="none" spc="0" normalizeH="0" baseline="0" noProof="0" dirty="0">
              <a:ln>
                <a:noFill/>
              </a:ln>
              <a:solidFill>
                <a:prstClr val="black"/>
              </a:solidFill>
              <a:effectLst/>
              <a:uLnTx/>
              <a:uFillTx/>
              <a:latin typeface="Calibri"/>
              <a:ea typeface="+mn-ea"/>
              <a:cs typeface="Arial"/>
              <a:sym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2100" b="0" i="0" u="none" strike="noStrike" kern="1200" cap="none" spc="0" normalizeH="0" baseline="0" noProof="0" dirty="0">
              <a:ln>
                <a:noFill/>
              </a:ln>
              <a:solidFill>
                <a:prstClr val="black"/>
              </a:solidFill>
              <a:effectLst/>
              <a:uLnTx/>
              <a:uFillTx/>
              <a:latin typeface="Calibri"/>
              <a:ea typeface="+mn-ea"/>
              <a:cs typeface="Arial"/>
              <a:sym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Calibri"/>
              <a:ea typeface="+mn-ea"/>
              <a:cs typeface="Arial"/>
              <a:sym typeface="Arial"/>
            </a:endParaRP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 sz="1800" b="0" i="0" u="none" strike="noStrike" kern="0" cap="none" spc="0" normalizeH="0" baseline="0" noProof="0" dirty="0">
              <a:ln>
                <a:noFill/>
              </a:ln>
              <a:solidFill>
                <a:prstClr val="black">
                  <a:lumMod val="50000"/>
                  <a:lumOff val="50000"/>
                </a:prstClr>
              </a:solidFill>
              <a:effectLst/>
              <a:uLnTx/>
              <a:uFillTx/>
              <a:latin typeface="Calibri"/>
              <a:ea typeface="Raleway"/>
              <a:cs typeface="Raleway"/>
              <a:sym typeface="Raleway"/>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 sz="1800" b="0" i="0" u="none" strike="noStrike" kern="0" cap="none" spc="0" normalizeH="0" baseline="0" noProof="0" dirty="0">
              <a:ln>
                <a:noFill/>
              </a:ln>
              <a:solidFill>
                <a:prstClr val="black">
                  <a:lumMod val="50000"/>
                  <a:lumOff val="50000"/>
                </a:prstClr>
              </a:solidFill>
              <a:effectLst/>
              <a:uLnTx/>
              <a:uFillTx/>
              <a:latin typeface="Calibri"/>
              <a:ea typeface="Raleway"/>
              <a:cs typeface="Raleway"/>
              <a:sym typeface="Raleway"/>
            </a:endParaRPr>
          </a:p>
        </p:txBody>
      </p:sp>
      <p:sp>
        <p:nvSpPr>
          <p:cNvPr id="6" name="Title 1"/>
          <p:cNvSpPr>
            <a:spLocks noGrp="1"/>
          </p:cNvSpPr>
          <p:nvPr>
            <p:ph type="title"/>
          </p:nvPr>
        </p:nvSpPr>
        <p:spPr>
          <a:xfrm>
            <a:off x="2294874" y="0"/>
            <a:ext cx="4428492" cy="771525"/>
          </a:xfrm>
        </p:spPr>
        <p:txBody>
          <a:bodyPr>
            <a:normAutofit/>
          </a:bodyPr>
          <a:lstStyle/>
          <a:p>
            <a:r>
              <a:rPr lang="en-CA" sz="2800" b="1" dirty="0">
                <a:solidFill>
                  <a:schemeClr val="tx1"/>
                </a:solidFill>
                <a:latin typeface="+mj-lt"/>
              </a:rPr>
              <a:t>#1 – Learn About a BNL</a:t>
            </a:r>
          </a:p>
        </p:txBody>
      </p:sp>
    </p:spTree>
    <p:extLst>
      <p:ext uri="{BB962C8B-B14F-4D97-AF65-F5344CB8AC3E}">
        <p14:creationId xmlns:p14="http://schemas.microsoft.com/office/powerpoint/2010/main" xmlns="" val="100968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6AF15"/>
        </a:solidFill>
        <a:effectLst/>
      </p:bgPr>
    </p:bg>
    <p:spTree>
      <p:nvGrpSpPr>
        <p:cNvPr id="1" name="Shape 370"/>
        <p:cNvGrpSpPr/>
        <p:nvPr/>
      </p:nvGrpSpPr>
      <p:grpSpPr>
        <a:xfrm>
          <a:off x="0" y="0"/>
          <a:ext cx="0" cy="0"/>
          <a:chOff x="0" y="0"/>
          <a:chExt cx="0" cy="0"/>
        </a:xfrm>
      </p:grpSpPr>
      <p:sp>
        <p:nvSpPr>
          <p:cNvPr id="371" name="Shape 371"/>
          <p:cNvSpPr/>
          <p:nvPr/>
        </p:nvSpPr>
        <p:spPr>
          <a:xfrm>
            <a:off x="3750131" y="889388"/>
            <a:ext cx="3107925" cy="1145925"/>
          </a:xfrm>
          <a:prstGeom prst="rect">
            <a:avLst/>
          </a:prstGeom>
          <a:solidFill>
            <a:srgbClr val="558920"/>
          </a:solidFill>
          <a:ln>
            <a:noFill/>
          </a:ln>
        </p:spPr>
        <p:txBody>
          <a:bodyPr wrap="square" lIns="68569" tIns="68569" rIns="68569" bIns="68569" anchor="ctr" anchorCtr="0">
            <a:noAutofit/>
          </a:bodyPr>
          <a:lstStyle/>
          <a:p>
            <a:pPr defTabSz="685800"/>
            <a:endParaRPr sz="1050">
              <a:ea typeface="+mn-ea"/>
            </a:endParaRPr>
          </a:p>
        </p:txBody>
      </p:sp>
      <p:sp>
        <p:nvSpPr>
          <p:cNvPr id="372" name="Shape 372"/>
          <p:cNvSpPr txBox="1">
            <a:spLocks noGrp="1"/>
          </p:cNvSpPr>
          <p:nvPr>
            <p:ph type="title"/>
          </p:nvPr>
        </p:nvSpPr>
        <p:spPr>
          <a:xfrm>
            <a:off x="354866" y="368249"/>
            <a:ext cx="6256575" cy="668250"/>
          </a:xfrm>
          <a:prstGeom prst="rect">
            <a:avLst/>
          </a:prstGeom>
        </p:spPr>
        <p:txBody>
          <a:bodyPr wrap="square" lIns="68569" tIns="68569" rIns="68569" bIns="68569" anchor="t" anchorCtr="0">
            <a:noAutofit/>
          </a:bodyPr>
          <a:lstStyle/>
          <a:p>
            <a:r>
              <a:rPr lang="en" dirty="0">
                <a:solidFill>
                  <a:srgbClr val="FFFFFF"/>
                </a:solidFill>
              </a:rPr>
              <a:t>System Dynamics</a:t>
            </a:r>
          </a:p>
        </p:txBody>
      </p:sp>
      <p:sp>
        <p:nvSpPr>
          <p:cNvPr id="373" name="Shape 373"/>
          <p:cNvSpPr/>
          <p:nvPr/>
        </p:nvSpPr>
        <p:spPr>
          <a:xfrm>
            <a:off x="4512694" y="1197600"/>
            <a:ext cx="150300" cy="139725"/>
          </a:xfrm>
          <a:prstGeom prst="rect">
            <a:avLst/>
          </a:prstGeom>
          <a:solidFill>
            <a:srgbClr val="0494CB"/>
          </a:solidFill>
          <a:ln>
            <a:noFill/>
          </a:ln>
        </p:spPr>
        <p:txBody>
          <a:bodyPr wrap="square" lIns="68569" tIns="68569" rIns="68569" bIns="68569" anchor="ctr" anchorCtr="0">
            <a:noAutofit/>
          </a:bodyPr>
          <a:lstStyle/>
          <a:p>
            <a:pPr defTabSz="685800"/>
            <a:endParaRPr sz="1050">
              <a:ea typeface="+mn-ea"/>
            </a:endParaRPr>
          </a:p>
        </p:txBody>
      </p:sp>
      <p:sp>
        <p:nvSpPr>
          <p:cNvPr id="374" name="Shape 374"/>
          <p:cNvSpPr/>
          <p:nvPr/>
        </p:nvSpPr>
        <p:spPr>
          <a:xfrm>
            <a:off x="4512694" y="1026150"/>
            <a:ext cx="150300" cy="139725"/>
          </a:xfrm>
          <a:prstGeom prst="rect">
            <a:avLst/>
          </a:prstGeom>
          <a:solidFill>
            <a:srgbClr val="12B5EA"/>
          </a:solidFill>
          <a:ln>
            <a:noFill/>
          </a:ln>
        </p:spPr>
        <p:txBody>
          <a:bodyPr wrap="square" lIns="68569" tIns="68569" rIns="68569" bIns="68569" anchor="ctr" anchorCtr="0">
            <a:noAutofit/>
          </a:bodyPr>
          <a:lstStyle/>
          <a:p>
            <a:pPr defTabSz="685800"/>
            <a:endParaRPr sz="1050">
              <a:ea typeface="+mn-ea"/>
            </a:endParaRPr>
          </a:p>
        </p:txBody>
      </p:sp>
      <p:sp>
        <p:nvSpPr>
          <p:cNvPr id="375" name="Shape 375"/>
          <p:cNvSpPr/>
          <p:nvPr/>
        </p:nvSpPr>
        <p:spPr>
          <a:xfrm>
            <a:off x="4512694" y="1592306"/>
            <a:ext cx="150300" cy="139725"/>
          </a:xfrm>
          <a:prstGeom prst="rect">
            <a:avLst/>
          </a:prstGeom>
          <a:solidFill>
            <a:schemeClr val="accent5"/>
          </a:solidFill>
          <a:ln>
            <a:noFill/>
          </a:ln>
        </p:spPr>
        <p:txBody>
          <a:bodyPr wrap="square" lIns="68569" tIns="68569" rIns="68569" bIns="68569" anchor="ctr" anchorCtr="0">
            <a:noAutofit/>
          </a:bodyPr>
          <a:lstStyle/>
          <a:p>
            <a:pPr defTabSz="685800"/>
            <a:endParaRPr sz="1050">
              <a:ea typeface="+mn-ea"/>
            </a:endParaRPr>
          </a:p>
        </p:txBody>
      </p:sp>
      <p:sp>
        <p:nvSpPr>
          <p:cNvPr id="376" name="Shape 376"/>
          <p:cNvSpPr txBox="1"/>
          <p:nvPr/>
        </p:nvSpPr>
        <p:spPr>
          <a:xfrm>
            <a:off x="4667989" y="882376"/>
            <a:ext cx="2423424" cy="336210"/>
          </a:xfrm>
          <a:prstGeom prst="rect">
            <a:avLst/>
          </a:prstGeom>
          <a:noFill/>
          <a:ln>
            <a:noFill/>
          </a:ln>
        </p:spPr>
        <p:txBody>
          <a:bodyPr wrap="square" lIns="68569" tIns="68569" rIns="68569" bIns="68569" anchor="t" anchorCtr="0">
            <a:noAutofit/>
          </a:bodyPr>
          <a:lstStyle/>
          <a:p>
            <a:pPr defTabSz="685800"/>
            <a:r>
              <a:rPr lang="en" sz="1500" i="1" dirty="0">
                <a:solidFill>
                  <a:srgbClr val="FFFFFF"/>
                </a:solidFill>
                <a:latin typeface="Raleway"/>
                <a:ea typeface="Raleway"/>
                <a:cs typeface="Raleway"/>
                <a:sym typeface="Raleway"/>
              </a:rPr>
              <a:t># permanently housed</a:t>
            </a:r>
          </a:p>
        </p:txBody>
      </p:sp>
      <p:sp>
        <p:nvSpPr>
          <p:cNvPr id="377" name="Shape 377"/>
          <p:cNvSpPr txBox="1"/>
          <p:nvPr/>
        </p:nvSpPr>
        <p:spPr>
          <a:xfrm>
            <a:off x="4643719" y="1127895"/>
            <a:ext cx="2093850" cy="266606"/>
          </a:xfrm>
          <a:prstGeom prst="rect">
            <a:avLst/>
          </a:prstGeom>
          <a:noFill/>
          <a:ln>
            <a:noFill/>
          </a:ln>
        </p:spPr>
        <p:txBody>
          <a:bodyPr wrap="square" lIns="68569" tIns="68569" rIns="68569" bIns="68569" anchor="t" anchorCtr="0">
            <a:noAutofit/>
          </a:bodyPr>
          <a:lstStyle/>
          <a:p>
            <a:pPr defTabSz="685800"/>
            <a:r>
              <a:rPr lang="en" sz="1500" i="1" dirty="0">
                <a:solidFill>
                  <a:srgbClr val="FFFFFF"/>
                </a:solidFill>
                <a:latin typeface="Raleway"/>
                <a:ea typeface="Raleway"/>
                <a:cs typeface="Raleway"/>
                <a:sym typeface="Raleway"/>
              </a:rPr>
              <a:t># moved to inactive</a:t>
            </a:r>
          </a:p>
        </p:txBody>
      </p:sp>
      <p:sp>
        <p:nvSpPr>
          <p:cNvPr id="378" name="Shape 378"/>
          <p:cNvSpPr txBox="1"/>
          <p:nvPr/>
        </p:nvSpPr>
        <p:spPr>
          <a:xfrm>
            <a:off x="4662994" y="1474286"/>
            <a:ext cx="2506050" cy="282215"/>
          </a:xfrm>
          <a:prstGeom prst="rect">
            <a:avLst/>
          </a:prstGeom>
          <a:noFill/>
          <a:ln>
            <a:noFill/>
          </a:ln>
        </p:spPr>
        <p:txBody>
          <a:bodyPr wrap="square" lIns="68569" tIns="68569" rIns="68569" bIns="68569" anchor="t" anchorCtr="0">
            <a:noAutofit/>
          </a:bodyPr>
          <a:lstStyle/>
          <a:p>
            <a:pPr defTabSz="685800"/>
            <a:r>
              <a:rPr lang="en" sz="1500" i="1" dirty="0">
                <a:solidFill>
                  <a:srgbClr val="FFFFFF"/>
                </a:solidFill>
                <a:latin typeface="Raleway"/>
                <a:ea typeface="Raleway"/>
                <a:cs typeface="Raleway"/>
                <a:sym typeface="Raleway"/>
              </a:rPr>
              <a:t># newly identified</a:t>
            </a:r>
          </a:p>
        </p:txBody>
      </p:sp>
      <p:sp>
        <p:nvSpPr>
          <p:cNvPr id="379" name="Shape 379"/>
          <p:cNvSpPr/>
          <p:nvPr/>
        </p:nvSpPr>
        <p:spPr>
          <a:xfrm>
            <a:off x="4512694" y="1767394"/>
            <a:ext cx="150300" cy="139725"/>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80" name="Shape 380"/>
          <p:cNvSpPr txBox="1"/>
          <p:nvPr/>
        </p:nvSpPr>
        <p:spPr>
          <a:xfrm>
            <a:off x="4585363" y="1708426"/>
            <a:ext cx="2506050" cy="273902"/>
          </a:xfrm>
          <a:prstGeom prst="rect">
            <a:avLst/>
          </a:prstGeom>
          <a:noFill/>
          <a:ln>
            <a:noFill/>
          </a:ln>
        </p:spPr>
        <p:txBody>
          <a:bodyPr wrap="square" lIns="68569" tIns="68569" rIns="68569" bIns="68569" anchor="t" anchorCtr="0">
            <a:noAutofit/>
          </a:bodyPr>
          <a:lstStyle/>
          <a:p>
            <a:pPr defTabSz="685800"/>
            <a:r>
              <a:rPr lang="en" sz="1500" i="1" dirty="0">
                <a:solidFill>
                  <a:srgbClr val="FFFFFF"/>
                </a:solidFill>
                <a:latin typeface="Raleway"/>
                <a:ea typeface="Raleway"/>
                <a:cs typeface="Raleway"/>
                <a:sym typeface="Raleway"/>
              </a:rPr>
              <a:t># returning from inactive</a:t>
            </a:r>
          </a:p>
        </p:txBody>
      </p:sp>
      <p:sp>
        <p:nvSpPr>
          <p:cNvPr id="381" name="Shape 381"/>
          <p:cNvSpPr txBox="1"/>
          <p:nvPr/>
        </p:nvSpPr>
        <p:spPr>
          <a:xfrm>
            <a:off x="3777315" y="986564"/>
            <a:ext cx="733350" cy="311175"/>
          </a:xfrm>
          <a:prstGeom prst="rect">
            <a:avLst/>
          </a:prstGeom>
          <a:noFill/>
          <a:ln>
            <a:noFill/>
          </a:ln>
        </p:spPr>
        <p:txBody>
          <a:bodyPr wrap="square" lIns="68569" tIns="68569" rIns="68569" bIns="68569" anchor="t" anchorCtr="0">
            <a:noAutofit/>
          </a:bodyPr>
          <a:lstStyle/>
          <a:p>
            <a:pPr defTabSz="685800"/>
            <a:r>
              <a:rPr lang="en" sz="900" b="1" dirty="0">
                <a:solidFill>
                  <a:srgbClr val="FFFFFF"/>
                </a:solidFill>
                <a:latin typeface="Raleway"/>
                <a:ea typeface="Raleway"/>
                <a:cs typeface="Raleway"/>
                <a:sym typeface="Raleway"/>
              </a:rPr>
              <a:t>MONTHLY OUTFLOW</a:t>
            </a:r>
          </a:p>
        </p:txBody>
      </p:sp>
      <p:sp>
        <p:nvSpPr>
          <p:cNvPr id="383" name="Shape 383"/>
          <p:cNvSpPr/>
          <p:nvPr/>
        </p:nvSpPr>
        <p:spPr>
          <a:xfrm>
            <a:off x="675113" y="2704137"/>
            <a:ext cx="266850" cy="1145925"/>
          </a:xfrm>
          <a:prstGeom prst="rect">
            <a:avLst/>
          </a:prstGeom>
          <a:solidFill>
            <a:srgbClr val="12B5EA"/>
          </a:solidFill>
          <a:ln>
            <a:noFill/>
          </a:ln>
        </p:spPr>
        <p:txBody>
          <a:bodyPr wrap="square" lIns="68569" tIns="68569" rIns="68569" bIns="68569" anchor="ctr" anchorCtr="0">
            <a:noAutofit/>
          </a:bodyPr>
          <a:lstStyle/>
          <a:p>
            <a:pPr defTabSz="685800"/>
            <a:endParaRPr sz="1050">
              <a:solidFill>
                <a:srgbClr val="12B5EA"/>
              </a:solidFill>
              <a:ea typeface="+mn-ea"/>
            </a:endParaRPr>
          </a:p>
        </p:txBody>
      </p:sp>
      <p:sp>
        <p:nvSpPr>
          <p:cNvPr id="384" name="Shape 384"/>
          <p:cNvSpPr/>
          <p:nvPr/>
        </p:nvSpPr>
        <p:spPr>
          <a:xfrm>
            <a:off x="942090" y="2703425"/>
            <a:ext cx="266850" cy="1145925"/>
          </a:xfrm>
          <a:prstGeom prst="rect">
            <a:avLst/>
          </a:prstGeom>
          <a:solidFill>
            <a:schemeClr val="accent5"/>
          </a:solidFill>
          <a:ln>
            <a:noFill/>
          </a:ln>
        </p:spPr>
        <p:txBody>
          <a:bodyPr wrap="square" lIns="68569" tIns="68569" rIns="68569" bIns="68569" anchor="ctr" anchorCtr="0">
            <a:noAutofit/>
          </a:bodyPr>
          <a:lstStyle/>
          <a:p>
            <a:pPr defTabSz="685800"/>
            <a:endParaRPr sz="1050">
              <a:ea typeface="+mn-ea"/>
            </a:endParaRPr>
          </a:p>
        </p:txBody>
      </p:sp>
      <p:sp>
        <p:nvSpPr>
          <p:cNvPr id="385" name="Shape 385"/>
          <p:cNvSpPr/>
          <p:nvPr/>
        </p:nvSpPr>
        <p:spPr>
          <a:xfrm>
            <a:off x="1522156" y="2745280"/>
            <a:ext cx="266850" cy="1104749"/>
          </a:xfrm>
          <a:prstGeom prst="rect">
            <a:avLst/>
          </a:prstGeom>
          <a:solidFill>
            <a:srgbClr val="12B5EA"/>
          </a:solidFill>
          <a:ln>
            <a:noFill/>
          </a:ln>
        </p:spPr>
        <p:txBody>
          <a:bodyPr wrap="square" lIns="68569" tIns="68569" rIns="68569" bIns="68569" anchor="ctr" anchorCtr="0">
            <a:noAutofit/>
          </a:bodyPr>
          <a:lstStyle/>
          <a:p>
            <a:pPr defTabSz="685800"/>
            <a:endParaRPr sz="1050">
              <a:solidFill>
                <a:srgbClr val="12B5EA"/>
              </a:solidFill>
              <a:ea typeface="+mn-ea"/>
            </a:endParaRPr>
          </a:p>
        </p:txBody>
      </p:sp>
      <p:sp>
        <p:nvSpPr>
          <p:cNvPr id="386" name="Shape 386"/>
          <p:cNvSpPr/>
          <p:nvPr/>
        </p:nvSpPr>
        <p:spPr>
          <a:xfrm>
            <a:off x="1789195" y="2390214"/>
            <a:ext cx="266850" cy="1459350"/>
          </a:xfrm>
          <a:prstGeom prst="rect">
            <a:avLst/>
          </a:prstGeom>
          <a:solidFill>
            <a:schemeClr val="accent5"/>
          </a:solidFill>
          <a:ln>
            <a:noFill/>
          </a:ln>
        </p:spPr>
        <p:txBody>
          <a:bodyPr wrap="square" lIns="68569" tIns="68569" rIns="68569" bIns="68569" anchor="ctr" anchorCtr="0">
            <a:noAutofit/>
          </a:bodyPr>
          <a:lstStyle/>
          <a:p>
            <a:pPr defTabSz="685800"/>
            <a:endParaRPr sz="1050">
              <a:ea typeface="+mn-ea"/>
            </a:endParaRPr>
          </a:p>
        </p:txBody>
      </p:sp>
      <p:sp>
        <p:nvSpPr>
          <p:cNvPr id="387" name="Shape 387"/>
          <p:cNvSpPr/>
          <p:nvPr/>
        </p:nvSpPr>
        <p:spPr>
          <a:xfrm>
            <a:off x="2369260" y="2793914"/>
            <a:ext cx="266850" cy="1055475"/>
          </a:xfrm>
          <a:prstGeom prst="rect">
            <a:avLst/>
          </a:prstGeom>
          <a:solidFill>
            <a:srgbClr val="12B5EA"/>
          </a:solidFill>
          <a:ln>
            <a:noFill/>
          </a:ln>
        </p:spPr>
        <p:txBody>
          <a:bodyPr wrap="square" lIns="68569" tIns="68569" rIns="68569" bIns="68569" anchor="ctr" anchorCtr="0">
            <a:noAutofit/>
          </a:bodyPr>
          <a:lstStyle/>
          <a:p>
            <a:pPr defTabSz="685800"/>
            <a:endParaRPr sz="1050">
              <a:solidFill>
                <a:srgbClr val="12B5EA"/>
              </a:solidFill>
              <a:ea typeface="+mn-ea"/>
            </a:endParaRPr>
          </a:p>
        </p:txBody>
      </p:sp>
      <p:sp>
        <p:nvSpPr>
          <p:cNvPr id="388" name="Shape 388"/>
          <p:cNvSpPr/>
          <p:nvPr/>
        </p:nvSpPr>
        <p:spPr>
          <a:xfrm>
            <a:off x="2636238" y="2464022"/>
            <a:ext cx="266850" cy="1385325"/>
          </a:xfrm>
          <a:prstGeom prst="rect">
            <a:avLst/>
          </a:prstGeom>
          <a:solidFill>
            <a:schemeClr val="accent5"/>
          </a:solidFill>
          <a:ln>
            <a:noFill/>
          </a:ln>
        </p:spPr>
        <p:txBody>
          <a:bodyPr wrap="square" lIns="68569" tIns="68569" rIns="68569" bIns="68569" anchor="ctr" anchorCtr="0">
            <a:noAutofit/>
          </a:bodyPr>
          <a:lstStyle/>
          <a:p>
            <a:pPr defTabSz="685800"/>
            <a:endParaRPr sz="1050">
              <a:ea typeface="+mn-ea"/>
            </a:endParaRPr>
          </a:p>
        </p:txBody>
      </p:sp>
      <p:sp>
        <p:nvSpPr>
          <p:cNvPr id="389" name="Shape 389"/>
          <p:cNvSpPr/>
          <p:nvPr/>
        </p:nvSpPr>
        <p:spPr>
          <a:xfrm>
            <a:off x="3216304" y="2521497"/>
            <a:ext cx="266850" cy="1327950"/>
          </a:xfrm>
          <a:prstGeom prst="rect">
            <a:avLst/>
          </a:prstGeom>
          <a:solidFill>
            <a:srgbClr val="12B5EA"/>
          </a:solidFill>
          <a:ln>
            <a:noFill/>
          </a:ln>
        </p:spPr>
        <p:txBody>
          <a:bodyPr wrap="square" lIns="68569" tIns="68569" rIns="68569" bIns="68569" anchor="ctr" anchorCtr="0">
            <a:noAutofit/>
          </a:bodyPr>
          <a:lstStyle/>
          <a:p>
            <a:pPr defTabSz="685800"/>
            <a:endParaRPr sz="1050">
              <a:solidFill>
                <a:srgbClr val="12B5EA"/>
              </a:solidFill>
              <a:ea typeface="+mn-ea"/>
            </a:endParaRPr>
          </a:p>
        </p:txBody>
      </p:sp>
      <p:sp>
        <p:nvSpPr>
          <p:cNvPr id="390" name="Shape 390"/>
          <p:cNvSpPr/>
          <p:nvPr/>
        </p:nvSpPr>
        <p:spPr>
          <a:xfrm>
            <a:off x="3483281" y="2827237"/>
            <a:ext cx="266850" cy="1022174"/>
          </a:xfrm>
          <a:prstGeom prst="rect">
            <a:avLst/>
          </a:prstGeom>
          <a:solidFill>
            <a:schemeClr val="accent5"/>
          </a:solidFill>
          <a:ln>
            <a:noFill/>
          </a:ln>
        </p:spPr>
        <p:txBody>
          <a:bodyPr wrap="square" lIns="68569" tIns="68569" rIns="68569" bIns="68569" anchor="ctr" anchorCtr="0">
            <a:noAutofit/>
          </a:bodyPr>
          <a:lstStyle/>
          <a:p>
            <a:pPr defTabSz="685800"/>
            <a:endParaRPr sz="1050">
              <a:ea typeface="+mn-ea"/>
            </a:endParaRPr>
          </a:p>
        </p:txBody>
      </p:sp>
      <p:sp>
        <p:nvSpPr>
          <p:cNvPr id="391" name="Shape 391"/>
          <p:cNvSpPr/>
          <p:nvPr/>
        </p:nvSpPr>
        <p:spPr>
          <a:xfrm>
            <a:off x="4063347" y="2950840"/>
            <a:ext cx="266850" cy="898649"/>
          </a:xfrm>
          <a:prstGeom prst="rect">
            <a:avLst/>
          </a:prstGeom>
          <a:solidFill>
            <a:srgbClr val="12B5EA"/>
          </a:solidFill>
          <a:ln>
            <a:noFill/>
          </a:ln>
        </p:spPr>
        <p:txBody>
          <a:bodyPr wrap="square" lIns="68569" tIns="68569" rIns="68569" bIns="68569" anchor="ctr" anchorCtr="0">
            <a:noAutofit/>
          </a:bodyPr>
          <a:lstStyle/>
          <a:p>
            <a:pPr defTabSz="685800"/>
            <a:endParaRPr sz="1050">
              <a:solidFill>
                <a:srgbClr val="12B5EA"/>
              </a:solidFill>
              <a:ea typeface="+mn-ea"/>
            </a:endParaRPr>
          </a:p>
        </p:txBody>
      </p:sp>
      <p:sp>
        <p:nvSpPr>
          <p:cNvPr id="392" name="Shape 392"/>
          <p:cNvSpPr/>
          <p:nvPr/>
        </p:nvSpPr>
        <p:spPr>
          <a:xfrm>
            <a:off x="4330325" y="2893125"/>
            <a:ext cx="266850" cy="956474"/>
          </a:xfrm>
          <a:prstGeom prst="rect">
            <a:avLst/>
          </a:prstGeom>
          <a:solidFill>
            <a:schemeClr val="accent5"/>
          </a:solidFill>
          <a:ln>
            <a:noFill/>
          </a:ln>
        </p:spPr>
        <p:txBody>
          <a:bodyPr wrap="square" lIns="68569" tIns="68569" rIns="68569" bIns="68569" anchor="ctr" anchorCtr="0">
            <a:noAutofit/>
          </a:bodyPr>
          <a:lstStyle/>
          <a:p>
            <a:pPr defTabSz="685800"/>
            <a:endParaRPr sz="1050">
              <a:ea typeface="+mn-ea"/>
            </a:endParaRPr>
          </a:p>
        </p:txBody>
      </p:sp>
      <p:sp>
        <p:nvSpPr>
          <p:cNvPr id="393" name="Shape 393"/>
          <p:cNvSpPr/>
          <p:nvPr/>
        </p:nvSpPr>
        <p:spPr>
          <a:xfrm>
            <a:off x="4910452" y="2827319"/>
            <a:ext cx="266850" cy="1022175"/>
          </a:xfrm>
          <a:prstGeom prst="rect">
            <a:avLst/>
          </a:prstGeom>
          <a:solidFill>
            <a:srgbClr val="12B5EA"/>
          </a:solidFill>
          <a:ln>
            <a:noFill/>
          </a:ln>
        </p:spPr>
        <p:txBody>
          <a:bodyPr wrap="square" lIns="68569" tIns="68569" rIns="68569" bIns="68569" anchor="ctr" anchorCtr="0">
            <a:noAutofit/>
          </a:bodyPr>
          <a:lstStyle/>
          <a:p>
            <a:pPr defTabSz="685800"/>
            <a:endParaRPr sz="1050">
              <a:solidFill>
                <a:srgbClr val="12B5EA"/>
              </a:solidFill>
              <a:ea typeface="+mn-ea"/>
            </a:endParaRPr>
          </a:p>
        </p:txBody>
      </p:sp>
      <p:sp>
        <p:nvSpPr>
          <p:cNvPr id="394" name="Shape 394"/>
          <p:cNvSpPr/>
          <p:nvPr/>
        </p:nvSpPr>
        <p:spPr>
          <a:xfrm>
            <a:off x="5177429" y="2951003"/>
            <a:ext cx="266850" cy="897975"/>
          </a:xfrm>
          <a:prstGeom prst="rect">
            <a:avLst/>
          </a:prstGeom>
          <a:solidFill>
            <a:schemeClr val="accent5"/>
          </a:solidFill>
          <a:ln>
            <a:noFill/>
          </a:ln>
        </p:spPr>
        <p:txBody>
          <a:bodyPr wrap="square" lIns="68569" tIns="68569" rIns="68569" bIns="68569" anchor="ctr" anchorCtr="0">
            <a:noAutofit/>
          </a:bodyPr>
          <a:lstStyle/>
          <a:p>
            <a:pPr defTabSz="685800"/>
            <a:endParaRPr sz="1050">
              <a:ea typeface="+mn-ea"/>
            </a:endParaRPr>
          </a:p>
        </p:txBody>
      </p:sp>
      <p:sp>
        <p:nvSpPr>
          <p:cNvPr id="395" name="Shape 395"/>
          <p:cNvSpPr/>
          <p:nvPr/>
        </p:nvSpPr>
        <p:spPr>
          <a:xfrm>
            <a:off x="5757495" y="2649844"/>
            <a:ext cx="266850" cy="1199925"/>
          </a:xfrm>
          <a:prstGeom prst="rect">
            <a:avLst/>
          </a:prstGeom>
          <a:solidFill>
            <a:srgbClr val="12B5EA"/>
          </a:solidFill>
          <a:ln>
            <a:noFill/>
          </a:ln>
        </p:spPr>
        <p:txBody>
          <a:bodyPr wrap="square" lIns="68569" tIns="68569" rIns="68569" bIns="68569" anchor="ctr" anchorCtr="0">
            <a:noAutofit/>
          </a:bodyPr>
          <a:lstStyle/>
          <a:p>
            <a:pPr defTabSz="685800"/>
            <a:endParaRPr sz="1050">
              <a:solidFill>
                <a:srgbClr val="12B5EA"/>
              </a:solidFill>
              <a:ea typeface="+mn-ea"/>
            </a:endParaRPr>
          </a:p>
        </p:txBody>
      </p:sp>
      <p:sp>
        <p:nvSpPr>
          <p:cNvPr id="396" name="Shape 396"/>
          <p:cNvSpPr/>
          <p:nvPr/>
        </p:nvSpPr>
        <p:spPr>
          <a:xfrm>
            <a:off x="6024412" y="2463919"/>
            <a:ext cx="266850" cy="1385325"/>
          </a:xfrm>
          <a:prstGeom prst="rect">
            <a:avLst/>
          </a:prstGeom>
          <a:solidFill>
            <a:schemeClr val="accent5"/>
          </a:solidFill>
          <a:ln>
            <a:noFill/>
          </a:ln>
        </p:spPr>
        <p:txBody>
          <a:bodyPr wrap="square" lIns="68569" tIns="68569" rIns="68569" bIns="68569" anchor="ctr" anchorCtr="0">
            <a:noAutofit/>
          </a:bodyPr>
          <a:lstStyle/>
          <a:p>
            <a:pPr defTabSz="685800"/>
            <a:endParaRPr sz="1050">
              <a:ea typeface="+mn-ea"/>
            </a:endParaRPr>
          </a:p>
        </p:txBody>
      </p:sp>
      <p:sp>
        <p:nvSpPr>
          <p:cNvPr id="397" name="Shape 397"/>
          <p:cNvSpPr/>
          <p:nvPr/>
        </p:nvSpPr>
        <p:spPr>
          <a:xfrm>
            <a:off x="675234" y="2291190"/>
            <a:ext cx="266850" cy="412200"/>
          </a:xfrm>
          <a:prstGeom prst="rect">
            <a:avLst/>
          </a:prstGeom>
          <a:solidFill>
            <a:srgbClr val="0494CB"/>
          </a:solidFill>
          <a:ln>
            <a:noFill/>
          </a:ln>
        </p:spPr>
        <p:txBody>
          <a:bodyPr wrap="square" lIns="68569" tIns="68569" rIns="68569" bIns="68569" anchor="ctr" anchorCtr="0">
            <a:noAutofit/>
          </a:bodyPr>
          <a:lstStyle/>
          <a:p>
            <a:pPr defTabSz="685800"/>
            <a:endParaRPr sz="1050">
              <a:ea typeface="+mn-ea"/>
            </a:endParaRPr>
          </a:p>
        </p:txBody>
      </p:sp>
      <p:sp>
        <p:nvSpPr>
          <p:cNvPr id="398" name="Shape 398"/>
          <p:cNvSpPr/>
          <p:nvPr/>
        </p:nvSpPr>
        <p:spPr>
          <a:xfrm>
            <a:off x="942212" y="2453110"/>
            <a:ext cx="266850" cy="250875"/>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99" name="Shape 399"/>
          <p:cNvSpPr/>
          <p:nvPr/>
        </p:nvSpPr>
        <p:spPr>
          <a:xfrm>
            <a:off x="1522277" y="2134487"/>
            <a:ext cx="266850" cy="610650"/>
          </a:xfrm>
          <a:prstGeom prst="rect">
            <a:avLst/>
          </a:prstGeom>
          <a:solidFill>
            <a:srgbClr val="0494CB"/>
          </a:solidFill>
          <a:ln>
            <a:noFill/>
          </a:ln>
        </p:spPr>
        <p:txBody>
          <a:bodyPr wrap="square" lIns="68569" tIns="68569" rIns="68569" bIns="68569" anchor="ctr" anchorCtr="0">
            <a:noAutofit/>
          </a:bodyPr>
          <a:lstStyle/>
          <a:p>
            <a:pPr defTabSz="685800"/>
            <a:endParaRPr sz="1050">
              <a:ea typeface="+mn-ea"/>
            </a:endParaRPr>
          </a:p>
        </p:txBody>
      </p:sp>
      <p:sp>
        <p:nvSpPr>
          <p:cNvPr id="400" name="Shape 400"/>
          <p:cNvSpPr/>
          <p:nvPr/>
        </p:nvSpPr>
        <p:spPr>
          <a:xfrm>
            <a:off x="2369260" y="2300012"/>
            <a:ext cx="266850" cy="502650"/>
          </a:xfrm>
          <a:prstGeom prst="rect">
            <a:avLst/>
          </a:prstGeom>
          <a:solidFill>
            <a:srgbClr val="0494CB"/>
          </a:solidFill>
          <a:ln>
            <a:noFill/>
          </a:ln>
        </p:spPr>
        <p:txBody>
          <a:bodyPr wrap="square" lIns="68569" tIns="68569" rIns="68569" bIns="68569" anchor="ctr" anchorCtr="0">
            <a:noAutofit/>
          </a:bodyPr>
          <a:lstStyle/>
          <a:p>
            <a:pPr defTabSz="685800"/>
            <a:endParaRPr sz="1050">
              <a:ea typeface="+mn-ea"/>
            </a:endParaRPr>
          </a:p>
        </p:txBody>
      </p:sp>
      <p:sp>
        <p:nvSpPr>
          <p:cNvPr id="401" name="Shape 401"/>
          <p:cNvSpPr/>
          <p:nvPr/>
        </p:nvSpPr>
        <p:spPr>
          <a:xfrm>
            <a:off x="1789195" y="2332403"/>
            <a:ext cx="266850" cy="57825"/>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402" name="Shape 402"/>
          <p:cNvSpPr/>
          <p:nvPr/>
        </p:nvSpPr>
        <p:spPr>
          <a:xfrm>
            <a:off x="2636248" y="2410891"/>
            <a:ext cx="266850" cy="57825"/>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403" name="Shape 403"/>
          <p:cNvSpPr/>
          <p:nvPr/>
        </p:nvSpPr>
        <p:spPr>
          <a:xfrm>
            <a:off x="3216304" y="2015174"/>
            <a:ext cx="266850" cy="502650"/>
          </a:xfrm>
          <a:prstGeom prst="rect">
            <a:avLst/>
          </a:prstGeom>
          <a:solidFill>
            <a:srgbClr val="0494CB"/>
          </a:solidFill>
          <a:ln>
            <a:noFill/>
          </a:ln>
        </p:spPr>
        <p:txBody>
          <a:bodyPr wrap="square" lIns="68569" tIns="68569" rIns="68569" bIns="68569" anchor="ctr" anchorCtr="0">
            <a:noAutofit/>
          </a:bodyPr>
          <a:lstStyle/>
          <a:p>
            <a:pPr defTabSz="685800"/>
            <a:endParaRPr sz="1050">
              <a:ea typeface="+mn-ea"/>
            </a:endParaRPr>
          </a:p>
        </p:txBody>
      </p:sp>
      <p:sp>
        <p:nvSpPr>
          <p:cNvPr id="404" name="Shape 404"/>
          <p:cNvSpPr/>
          <p:nvPr/>
        </p:nvSpPr>
        <p:spPr>
          <a:xfrm>
            <a:off x="3483281" y="2769468"/>
            <a:ext cx="266850" cy="57825"/>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405" name="Shape 405"/>
          <p:cNvSpPr/>
          <p:nvPr/>
        </p:nvSpPr>
        <p:spPr>
          <a:xfrm>
            <a:off x="4063347" y="2453096"/>
            <a:ext cx="266850" cy="502650"/>
          </a:xfrm>
          <a:prstGeom prst="rect">
            <a:avLst/>
          </a:prstGeom>
          <a:solidFill>
            <a:srgbClr val="0494CB"/>
          </a:solidFill>
          <a:ln>
            <a:noFill/>
          </a:ln>
        </p:spPr>
        <p:txBody>
          <a:bodyPr wrap="square" lIns="68569" tIns="68569" rIns="68569" bIns="68569" anchor="ctr" anchorCtr="0">
            <a:noAutofit/>
          </a:bodyPr>
          <a:lstStyle/>
          <a:p>
            <a:pPr defTabSz="685800"/>
            <a:endParaRPr sz="1050">
              <a:ea typeface="+mn-ea"/>
            </a:endParaRPr>
          </a:p>
        </p:txBody>
      </p:sp>
      <p:sp>
        <p:nvSpPr>
          <p:cNvPr id="406" name="Shape 406"/>
          <p:cNvSpPr/>
          <p:nvPr/>
        </p:nvSpPr>
        <p:spPr>
          <a:xfrm>
            <a:off x="4330388" y="2563425"/>
            <a:ext cx="266850" cy="337725"/>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407" name="Shape 407"/>
          <p:cNvSpPr/>
          <p:nvPr/>
        </p:nvSpPr>
        <p:spPr>
          <a:xfrm>
            <a:off x="5177438" y="2613356"/>
            <a:ext cx="266850" cy="337725"/>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408" name="Shape 408"/>
          <p:cNvSpPr txBox="1"/>
          <p:nvPr/>
        </p:nvSpPr>
        <p:spPr>
          <a:xfrm>
            <a:off x="141131" y="1703101"/>
            <a:ext cx="397800" cy="439199"/>
          </a:xfrm>
          <a:prstGeom prst="rect">
            <a:avLst/>
          </a:prstGeom>
          <a:noFill/>
          <a:ln>
            <a:noFill/>
          </a:ln>
        </p:spPr>
        <p:txBody>
          <a:bodyPr wrap="square" lIns="68569" tIns="68569" rIns="68569" bIns="68569" anchor="t" anchorCtr="0">
            <a:noAutofit/>
          </a:bodyPr>
          <a:lstStyle/>
          <a:p>
            <a:pPr algn="r" defTabSz="685800">
              <a:lnSpc>
                <a:spcPct val="115000"/>
              </a:lnSpc>
            </a:pPr>
            <a:r>
              <a:rPr lang="en" sz="825">
                <a:solidFill>
                  <a:srgbClr val="FFFFFF"/>
                </a:solidFill>
                <a:latin typeface="Roboto Condensed"/>
                <a:ea typeface="Roboto Condensed"/>
                <a:cs typeface="Roboto Condensed"/>
                <a:sym typeface="Roboto Condensed"/>
              </a:rPr>
              <a:t>150</a:t>
            </a:r>
          </a:p>
        </p:txBody>
      </p:sp>
      <p:sp>
        <p:nvSpPr>
          <p:cNvPr id="409" name="Shape 409"/>
          <p:cNvSpPr txBox="1"/>
          <p:nvPr/>
        </p:nvSpPr>
        <p:spPr>
          <a:xfrm>
            <a:off x="141131" y="2748562"/>
            <a:ext cx="397800" cy="439199"/>
          </a:xfrm>
          <a:prstGeom prst="rect">
            <a:avLst/>
          </a:prstGeom>
          <a:noFill/>
          <a:ln>
            <a:noFill/>
          </a:ln>
        </p:spPr>
        <p:txBody>
          <a:bodyPr wrap="square" lIns="68569" tIns="68569" rIns="68569" bIns="68569" anchor="t" anchorCtr="0">
            <a:noAutofit/>
          </a:bodyPr>
          <a:lstStyle/>
          <a:p>
            <a:pPr algn="r" defTabSz="685800">
              <a:lnSpc>
                <a:spcPct val="115000"/>
              </a:lnSpc>
            </a:pPr>
            <a:r>
              <a:rPr lang="en" sz="825">
                <a:solidFill>
                  <a:srgbClr val="FFFFFF"/>
                </a:solidFill>
                <a:latin typeface="Roboto Condensed"/>
                <a:ea typeface="Roboto Condensed"/>
                <a:cs typeface="Roboto Condensed"/>
                <a:sym typeface="Roboto Condensed"/>
              </a:rPr>
              <a:t>75</a:t>
            </a:r>
          </a:p>
        </p:txBody>
      </p:sp>
      <p:sp>
        <p:nvSpPr>
          <p:cNvPr id="410" name="Shape 410"/>
          <p:cNvSpPr txBox="1"/>
          <p:nvPr/>
        </p:nvSpPr>
        <p:spPr>
          <a:xfrm>
            <a:off x="164081" y="3708160"/>
            <a:ext cx="397800" cy="439200"/>
          </a:xfrm>
          <a:prstGeom prst="rect">
            <a:avLst/>
          </a:prstGeom>
          <a:noFill/>
          <a:ln>
            <a:noFill/>
          </a:ln>
        </p:spPr>
        <p:txBody>
          <a:bodyPr wrap="square" lIns="68569" tIns="68569" rIns="68569" bIns="68569" anchor="t" anchorCtr="0">
            <a:noAutofit/>
          </a:bodyPr>
          <a:lstStyle/>
          <a:p>
            <a:pPr algn="r" defTabSz="685800">
              <a:lnSpc>
                <a:spcPct val="115000"/>
              </a:lnSpc>
            </a:pPr>
            <a:r>
              <a:rPr lang="en" sz="825">
                <a:solidFill>
                  <a:srgbClr val="FFFFFF"/>
                </a:solidFill>
                <a:latin typeface="Roboto Condensed"/>
                <a:ea typeface="Roboto Condensed"/>
                <a:cs typeface="Roboto Condensed"/>
                <a:sym typeface="Roboto Condensed"/>
              </a:rPr>
              <a:t>0</a:t>
            </a:r>
          </a:p>
        </p:txBody>
      </p:sp>
      <p:sp>
        <p:nvSpPr>
          <p:cNvPr id="411" name="Shape 411"/>
          <p:cNvSpPr/>
          <p:nvPr/>
        </p:nvSpPr>
        <p:spPr>
          <a:xfrm>
            <a:off x="6024412" y="2410891"/>
            <a:ext cx="266850" cy="57825"/>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graphicFrame>
        <p:nvGraphicFramePr>
          <p:cNvPr id="412" name="Shape 412"/>
          <p:cNvGraphicFramePr/>
          <p:nvPr/>
        </p:nvGraphicFramePr>
        <p:xfrm>
          <a:off x="531732" y="3848983"/>
          <a:ext cx="5992742" cy="697931"/>
        </p:xfrm>
        <a:graphic>
          <a:graphicData uri="http://schemas.openxmlformats.org/drawingml/2006/table">
            <a:tbl>
              <a:tblPr>
                <a:noFill/>
              </a:tblPr>
              <a:tblGrid>
                <a:gridCol w="856106">
                  <a:extLst>
                    <a:ext uri="{9D8B030D-6E8A-4147-A177-3AD203B41FA5}">
                      <a16:colId xmlns:a16="http://schemas.microsoft.com/office/drawing/2014/main" xmlns="" val="20000"/>
                    </a:ext>
                  </a:extLst>
                </a:gridCol>
                <a:gridCol w="856106">
                  <a:extLst>
                    <a:ext uri="{9D8B030D-6E8A-4147-A177-3AD203B41FA5}">
                      <a16:colId xmlns:a16="http://schemas.microsoft.com/office/drawing/2014/main" xmlns="" val="20001"/>
                    </a:ext>
                  </a:extLst>
                </a:gridCol>
                <a:gridCol w="856106">
                  <a:extLst>
                    <a:ext uri="{9D8B030D-6E8A-4147-A177-3AD203B41FA5}">
                      <a16:colId xmlns:a16="http://schemas.microsoft.com/office/drawing/2014/main" xmlns="" val="20002"/>
                    </a:ext>
                  </a:extLst>
                </a:gridCol>
                <a:gridCol w="856106">
                  <a:extLst>
                    <a:ext uri="{9D8B030D-6E8A-4147-A177-3AD203B41FA5}">
                      <a16:colId xmlns:a16="http://schemas.microsoft.com/office/drawing/2014/main" xmlns="" val="20003"/>
                    </a:ext>
                  </a:extLst>
                </a:gridCol>
                <a:gridCol w="856106">
                  <a:extLst>
                    <a:ext uri="{9D8B030D-6E8A-4147-A177-3AD203B41FA5}">
                      <a16:colId xmlns:a16="http://schemas.microsoft.com/office/drawing/2014/main" xmlns="" val="20004"/>
                    </a:ext>
                  </a:extLst>
                </a:gridCol>
                <a:gridCol w="856106">
                  <a:extLst>
                    <a:ext uri="{9D8B030D-6E8A-4147-A177-3AD203B41FA5}">
                      <a16:colId xmlns:a16="http://schemas.microsoft.com/office/drawing/2014/main" xmlns="" val="20005"/>
                    </a:ext>
                  </a:extLst>
                </a:gridCol>
                <a:gridCol w="856106">
                  <a:extLst>
                    <a:ext uri="{9D8B030D-6E8A-4147-A177-3AD203B41FA5}">
                      <a16:colId xmlns:a16="http://schemas.microsoft.com/office/drawing/2014/main" xmlns="" val="20006"/>
                    </a:ext>
                  </a:extLst>
                </a:gridCol>
              </a:tblGrid>
              <a:tr h="697931">
                <a:tc>
                  <a:txBody>
                    <a:bodyPr/>
                    <a:lstStyle/>
                    <a:p>
                      <a:pPr lvl="0" algn="ctr" rtl="0">
                        <a:spcBef>
                          <a:spcPts val="0"/>
                        </a:spcBef>
                        <a:buNone/>
                      </a:pPr>
                      <a:r>
                        <a:rPr lang="en" sz="900" i="1">
                          <a:solidFill>
                            <a:srgbClr val="FFFFFF"/>
                          </a:solidFill>
                          <a:latin typeface="Roboto Condensed Light"/>
                          <a:ea typeface="Roboto Condensed Light"/>
                          <a:cs typeface="Roboto Condensed Light"/>
                          <a:sym typeface="Roboto Condensed Light"/>
                        </a:rPr>
                        <a:t>September</a:t>
                      </a:r>
                    </a:p>
                    <a:p>
                      <a:pPr lvl="0" algn="ctr" rtl="0">
                        <a:spcBef>
                          <a:spcPts val="0"/>
                        </a:spcBef>
                        <a:buNone/>
                      </a:pPr>
                      <a:r>
                        <a:rPr lang="en" sz="900" i="1">
                          <a:solidFill>
                            <a:srgbClr val="FFFFFF"/>
                          </a:solidFill>
                          <a:latin typeface="Roboto Condensed Light"/>
                          <a:ea typeface="Roboto Condensed Light"/>
                          <a:cs typeface="Roboto Condensed Light"/>
                          <a:sym typeface="Roboto Condensed Light"/>
                        </a:rPr>
                        <a:t>2016</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Clr>
                          <a:schemeClr val="dk2"/>
                        </a:buClr>
                        <a:buSzPct val="91666"/>
                        <a:buFont typeface="Arial"/>
                        <a:buNone/>
                      </a:pPr>
                      <a:r>
                        <a:rPr lang="en" sz="900" i="1">
                          <a:solidFill>
                            <a:srgbClr val="FFFFFF"/>
                          </a:solidFill>
                          <a:latin typeface="Roboto Condensed Light"/>
                          <a:ea typeface="Roboto Condensed Light"/>
                          <a:cs typeface="Roboto Condensed Light"/>
                          <a:sym typeface="Roboto Condensed Light"/>
                        </a:rPr>
                        <a:t>October </a:t>
                      </a:r>
                    </a:p>
                    <a:p>
                      <a:pPr lvl="0" algn="ctr" rtl="0">
                        <a:spcBef>
                          <a:spcPts val="0"/>
                        </a:spcBef>
                        <a:buClr>
                          <a:schemeClr val="dk2"/>
                        </a:buClr>
                        <a:buSzPct val="91666"/>
                        <a:buFont typeface="Arial"/>
                        <a:buNone/>
                      </a:pPr>
                      <a:r>
                        <a:rPr lang="en" sz="900" i="1">
                          <a:solidFill>
                            <a:srgbClr val="FFFFFF"/>
                          </a:solidFill>
                          <a:latin typeface="Roboto Condensed Light"/>
                          <a:ea typeface="Roboto Condensed Light"/>
                          <a:cs typeface="Roboto Condensed Light"/>
                          <a:sym typeface="Roboto Condensed Light"/>
                        </a:rPr>
                        <a:t>2016</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Clr>
                          <a:schemeClr val="dk2"/>
                        </a:buClr>
                        <a:buSzPct val="91666"/>
                        <a:buFont typeface="Arial"/>
                        <a:buNone/>
                      </a:pPr>
                      <a:r>
                        <a:rPr lang="en" sz="900" i="1">
                          <a:solidFill>
                            <a:srgbClr val="FFFFFF"/>
                          </a:solidFill>
                          <a:latin typeface="Roboto Condensed Light"/>
                          <a:ea typeface="Roboto Condensed Light"/>
                          <a:cs typeface="Roboto Condensed Light"/>
                          <a:sym typeface="Roboto Condensed Light"/>
                        </a:rPr>
                        <a:t>November</a:t>
                      </a:r>
                    </a:p>
                    <a:p>
                      <a:pPr lvl="0" algn="ctr" rtl="0">
                        <a:spcBef>
                          <a:spcPts val="0"/>
                        </a:spcBef>
                        <a:buClr>
                          <a:schemeClr val="dk2"/>
                        </a:buClr>
                        <a:buSzPct val="91666"/>
                        <a:buFont typeface="Arial"/>
                        <a:buNone/>
                      </a:pPr>
                      <a:r>
                        <a:rPr lang="en" sz="900" i="1">
                          <a:solidFill>
                            <a:srgbClr val="FFFFFF"/>
                          </a:solidFill>
                          <a:latin typeface="Roboto Condensed Light"/>
                          <a:ea typeface="Roboto Condensed Light"/>
                          <a:cs typeface="Roboto Condensed Light"/>
                          <a:sym typeface="Roboto Condensed Light"/>
                        </a:rPr>
                        <a:t>2016</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Clr>
                          <a:schemeClr val="dk2"/>
                        </a:buClr>
                        <a:buSzPct val="91666"/>
                        <a:buFont typeface="Arial"/>
                        <a:buNone/>
                      </a:pPr>
                      <a:r>
                        <a:rPr lang="en" sz="900" i="1">
                          <a:solidFill>
                            <a:srgbClr val="FFFFFF"/>
                          </a:solidFill>
                          <a:latin typeface="Roboto Condensed Light"/>
                          <a:ea typeface="Roboto Condensed Light"/>
                          <a:cs typeface="Roboto Condensed Light"/>
                          <a:sym typeface="Roboto Condensed Light"/>
                        </a:rPr>
                        <a:t>December</a:t>
                      </a:r>
                    </a:p>
                    <a:p>
                      <a:pPr lvl="0" algn="ctr" rtl="0">
                        <a:spcBef>
                          <a:spcPts val="0"/>
                        </a:spcBef>
                        <a:buClr>
                          <a:schemeClr val="dk2"/>
                        </a:buClr>
                        <a:buSzPct val="91666"/>
                        <a:buFont typeface="Arial"/>
                        <a:buNone/>
                      </a:pPr>
                      <a:r>
                        <a:rPr lang="en" sz="900" i="1">
                          <a:solidFill>
                            <a:srgbClr val="FFFFFF"/>
                          </a:solidFill>
                          <a:latin typeface="Roboto Condensed Light"/>
                          <a:ea typeface="Roboto Condensed Light"/>
                          <a:cs typeface="Roboto Condensed Light"/>
                          <a:sym typeface="Roboto Condensed Light"/>
                        </a:rPr>
                        <a:t>2016</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None/>
                      </a:pPr>
                      <a:r>
                        <a:rPr lang="en" sz="900" i="1">
                          <a:solidFill>
                            <a:srgbClr val="FFFFFF"/>
                          </a:solidFill>
                          <a:latin typeface="Roboto Condensed Light"/>
                          <a:ea typeface="Roboto Condensed Light"/>
                          <a:cs typeface="Roboto Condensed Light"/>
                          <a:sym typeface="Roboto Condensed Light"/>
                        </a:rPr>
                        <a:t>January </a:t>
                      </a:r>
                    </a:p>
                    <a:p>
                      <a:pPr lvl="0" algn="ctr" rtl="0">
                        <a:spcBef>
                          <a:spcPts val="0"/>
                        </a:spcBef>
                        <a:buClr>
                          <a:schemeClr val="dk2"/>
                        </a:buClr>
                        <a:buSzPct val="91666"/>
                        <a:buFont typeface="Arial"/>
                        <a:buNone/>
                      </a:pPr>
                      <a:r>
                        <a:rPr lang="en" sz="900" i="1">
                          <a:solidFill>
                            <a:srgbClr val="FFFFFF"/>
                          </a:solidFill>
                          <a:latin typeface="Roboto Condensed Light"/>
                          <a:ea typeface="Roboto Condensed Light"/>
                          <a:cs typeface="Roboto Condensed Light"/>
                          <a:sym typeface="Roboto Condensed Light"/>
                        </a:rPr>
                        <a:t>2017</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Clr>
                          <a:schemeClr val="dk2"/>
                        </a:buClr>
                        <a:buSzPct val="91666"/>
                        <a:buFont typeface="Arial"/>
                        <a:buNone/>
                      </a:pPr>
                      <a:r>
                        <a:rPr lang="en" sz="900" i="1">
                          <a:solidFill>
                            <a:srgbClr val="FFFFFF"/>
                          </a:solidFill>
                          <a:latin typeface="Roboto Condensed Light"/>
                          <a:ea typeface="Roboto Condensed Light"/>
                          <a:cs typeface="Roboto Condensed Light"/>
                          <a:sym typeface="Roboto Condensed Light"/>
                        </a:rPr>
                        <a:t>February</a:t>
                      </a:r>
                    </a:p>
                    <a:p>
                      <a:pPr lvl="0" algn="ctr" rtl="0">
                        <a:spcBef>
                          <a:spcPts val="0"/>
                        </a:spcBef>
                        <a:buClr>
                          <a:schemeClr val="dk2"/>
                        </a:buClr>
                        <a:buSzPct val="91666"/>
                        <a:buFont typeface="Arial"/>
                        <a:buNone/>
                      </a:pPr>
                      <a:r>
                        <a:rPr lang="en" sz="900" i="1">
                          <a:solidFill>
                            <a:srgbClr val="FFFFFF"/>
                          </a:solidFill>
                          <a:latin typeface="Roboto Condensed Light"/>
                          <a:ea typeface="Roboto Condensed Light"/>
                          <a:cs typeface="Roboto Condensed Light"/>
                          <a:sym typeface="Roboto Condensed Light"/>
                        </a:rPr>
                        <a:t>2017</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None/>
                      </a:pPr>
                      <a:r>
                        <a:rPr lang="en" sz="900" i="1">
                          <a:solidFill>
                            <a:srgbClr val="FFFFFF"/>
                          </a:solidFill>
                          <a:latin typeface="Roboto Condensed Light"/>
                          <a:ea typeface="Roboto Condensed Light"/>
                          <a:cs typeface="Roboto Condensed Light"/>
                          <a:sym typeface="Roboto Condensed Light"/>
                        </a:rPr>
                        <a:t>March</a:t>
                      </a:r>
                    </a:p>
                    <a:p>
                      <a:pPr lvl="0" algn="ctr" rtl="0">
                        <a:spcBef>
                          <a:spcPts val="0"/>
                        </a:spcBef>
                        <a:buNone/>
                      </a:pPr>
                      <a:r>
                        <a:rPr lang="en" sz="900" i="1">
                          <a:solidFill>
                            <a:srgbClr val="FFFFFF"/>
                          </a:solidFill>
                          <a:latin typeface="Roboto Condensed Light"/>
                          <a:ea typeface="Roboto Condensed Light"/>
                          <a:cs typeface="Roboto Condensed Light"/>
                          <a:sym typeface="Roboto Condensed Light"/>
                        </a:rPr>
                        <a:t>2017</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cxnSp>
        <p:nvCxnSpPr>
          <p:cNvPr id="413" name="Shape 413"/>
          <p:cNvCxnSpPr/>
          <p:nvPr/>
        </p:nvCxnSpPr>
        <p:spPr>
          <a:xfrm>
            <a:off x="3155025" y="1461188"/>
            <a:ext cx="3705975" cy="0"/>
          </a:xfrm>
          <a:prstGeom prst="straightConnector1">
            <a:avLst/>
          </a:prstGeom>
          <a:noFill/>
          <a:ln w="38100" cap="flat" cmpd="sng">
            <a:solidFill>
              <a:srgbClr val="86AF15"/>
            </a:solidFill>
            <a:prstDash val="solid"/>
            <a:round/>
            <a:headEnd type="none" w="lg" len="lg"/>
            <a:tailEnd type="none" w="lg" len="lg"/>
          </a:ln>
        </p:spPr>
      </p:cxnSp>
      <p:sp>
        <p:nvSpPr>
          <p:cNvPr id="414" name="Shape 414"/>
          <p:cNvSpPr/>
          <p:nvPr/>
        </p:nvSpPr>
        <p:spPr>
          <a:xfrm>
            <a:off x="545156" y="1703101"/>
            <a:ext cx="5881937" cy="2147051"/>
          </a:xfrm>
          <a:custGeom>
            <a:avLst/>
            <a:gdLst/>
            <a:ahLst/>
            <a:cxnLst/>
            <a:rect l="0" t="0" r="0" b="0"/>
            <a:pathLst>
              <a:path w="296534" h="121431" extrusionOk="0">
                <a:moveTo>
                  <a:pt x="0" y="0"/>
                </a:moveTo>
                <a:lnTo>
                  <a:pt x="0" y="121431"/>
                </a:lnTo>
                <a:lnTo>
                  <a:pt x="296534" y="121431"/>
                </a:lnTo>
              </a:path>
            </a:pathLst>
          </a:custGeom>
          <a:noFill/>
          <a:ln w="19050" cap="flat" cmpd="sng">
            <a:solidFill>
              <a:srgbClr val="FFFFFF"/>
            </a:solidFill>
            <a:prstDash val="solid"/>
            <a:round/>
            <a:headEnd type="none" w="lg" len="lg"/>
            <a:tailEnd type="none" w="lg" len="lg"/>
          </a:ln>
        </p:spPr>
      </p:sp>
      <p:sp>
        <p:nvSpPr>
          <p:cNvPr id="46" name="Rectangle 45"/>
          <p:cNvSpPr/>
          <p:nvPr/>
        </p:nvSpPr>
        <p:spPr>
          <a:xfrm>
            <a:off x="5859270" y="4715923"/>
            <a:ext cx="918102" cy="357504"/>
          </a:xfrm>
          <a:prstGeom prst="rect">
            <a:avLst/>
          </a:prstGeom>
          <a:solidFill>
            <a:srgbClr val="83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kern="1200">
              <a:solidFill>
                <a:srgbClr val="FFFFFF"/>
              </a:solidFill>
              <a:latin typeface="Arial"/>
            </a:endParaRPr>
          </a:p>
        </p:txBody>
      </p:sp>
      <p:sp>
        <p:nvSpPr>
          <p:cNvPr id="47" name="Shape 381"/>
          <p:cNvSpPr txBox="1"/>
          <p:nvPr/>
        </p:nvSpPr>
        <p:spPr>
          <a:xfrm>
            <a:off x="3812471" y="1595916"/>
            <a:ext cx="733350" cy="311175"/>
          </a:xfrm>
          <a:prstGeom prst="rect">
            <a:avLst/>
          </a:prstGeom>
          <a:noFill/>
          <a:ln>
            <a:noFill/>
          </a:ln>
        </p:spPr>
        <p:txBody>
          <a:bodyPr wrap="square" lIns="68569" tIns="68569" rIns="68569" bIns="68569" anchor="t" anchorCtr="0">
            <a:noAutofit/>
          </a:bodyPr>
          <a:lstStyle/>
          <a:p>
            <a:pPr defTabSz="685800"/>
            <a:r>
              <a:rPr lang="en" sz="900" b="1" dirty="0">
                <a:solidFill>
                  <a:srgbClr val="FFFFFF"/>
                </a:solidFill>
                <a:latin typeface="Raleway"/>
                <a:ea typeface="Raleway"/>
                <a:cs typeface="Raleway"/>
                <a:sym typeface="Raleway"/>
              </a:rPr>
              <a:t>MONTHLY INFLOW</a:t>
            </a:r>
          </a:p>
        </p:txBody>
      </p:sp>
    </p:spTree>
    <p:extLst>
      <p:ext uri="{BB962C8B-B14F-4D97-AF65-F5344CB8AC3E}">
        <p14:creationId xmlns:p14="http://schemas.microsoft.com/office/powerpoint/2010/main" xmlns="" val="362539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6AF15"/>
        </a:solidFill>
        <a:effectLst/>
      </p:bgPr>
    </p:bg>
    <p:spTree>
      <p:nvGrpSpPr>
        <p:cNvPr id="1" name="Shape 335"/>
        <p:cNvGrpSpPr/>
        <p:nvPr/>
      </p:nvGrpSpPr>
      <p:grpSpPr>
        <a:xfrm>
          <a:off x="0" y="0"/>
          <a:ext cx="0" cy="0"/>
          <a:chOff x="0" y="0"/>
          <a:chExt cx="0" cy="0"/>
        </a:xfrm>
      </p:grpSpPr>
      <p:graphicFrame>
        <p:nvGraphicFramePr>
          <p:cNvPr id="336" name="Shape 336"/>
          <p:cNvGraphicFramePr/>
          <p:nvPr>
            <p:extLst>
              <p:ext uri="{D42A27DB-BD31-4B8C-83A1-F6EECF244321}">
                <p14:modId xmlns:p14="http://schemas.microsoft.com/office/powerpoint/2010/main" xmlns="" val="3875925378"/>
              </p:ext>
            </p:extLst>
          </p:nvPr>
        </p:nvGraphicFramePr>
        <p:xfrm>
          <a:off x="260831" y="3940070"/>
          <a:ext cx="6304725" cy="697931"/>
        </p:xfrm>
        <a:graphic>
          <a:graphicData uri="http://schemas.openxmlformats.org/drawingml/2006/table">
            <a:tbl>
              <a:tblPr>
                <a:noFill/>
              </a:tblPr>
              <a:tblGrid>
                <a:gridCol w="900675">
                  <a:extLst>
                    <a:ext uri="{9D8B030D-6E8A-4147-A177-3AD203B41FA5}">
                      <a16:colId xmlns:a16="http://schemas.microsoft.com/office/drawing/2014/main" xmlns="" val="20000"/>
                    </a:ext>
                  </a:extLst>
                </a:gridCol>
                <a:gridCol w="900675">
                  <a:extLst>
                    <a:ext uri="{9D8B030D-6E8A-4147-A177-3AD203B41FA5}">
                      <a16:colId xmlns:a16="http://schemas.microsoft.com/office/drawing/2014/main" xmlns="" val="20001"/>
                    </a:ext>
                  </a:extLst>
                </a:gridCol>
                <a:gridCol w="900675">
                  <a:extLst>
                    <a:ext uri="{9D8B030D-6E8A-4147-A177-3AD203B41FA5}">
                      <a16:colId xmlns:a16="http://schemas.microsoft.com/office/drawing/2014/main" xmlns="" val="20002"/>
                    </a:ext>
                  </a:extLst>
                </a:gridCol>
                <a:gridCol w="900675">
                  <a:extLst>
                    <a:ext uri="{9D8B030D-6E8A-4147-A177-3AD203B41FA5}">
                      <a16:colId xmlns:a16="http://schemas.microsoft.com/office/drawing/2014/main" xmlns="" val="20003"/>
                    </a:ext>
                  </a:extLst>
                </a:gridCol>
                <a:gridCol w="900675">
                  <a:extLst>
                    <a:ext uri="{9D8B030D-6E8A-4147-A177-3AD203B41FA5}">
                      <a16:colId xmlns:a16="http://schemas.microsoft.com/office/drawing/2014/main" xmlns="" val="20004"/>
                    </a:ext>
                  </a:extLst>
                </a:gridCol>
                <a:gridCol w="900675">
                  <a:extLst>
                    <a:ext uri="{9D8B030D-6E8A-4147-A177-3AD203B41FA5}">
                      <a16:colId xmlns:a16="http://schemas.microsoft.com/office/drawing/2014/main" xmlns="" val="20005"/>
                    </a:ext>
                  </a:extLst>
                </a:gridCol>
                <a:gridCol w="900675">
                  <a:extLst>
                    <a:ext uri="{9D8B030D-6E8A-4147-A177-3AD203B41FA5}">
                      <a16:colId xmlns:a16="http://schemas.microsoft.com/office/drawing/2014/main" xmlns="" val="20006"/>
                    </a:ext>
                  </a:extLst>
                </a:gridCol>
              </a:tblGrid>
              <a:tr h="697931">
                <a:tc>
                  <a:txBody>
                    <a:bodyPr/>
                    <a:lstStyle/>
                    <a:p>
                      <a:pPr lvl="0" algn="ctr" rtl="0">
                        <a:spcBef>
                          <a:spcPts val="0"/>
                        </a:spcBef>
                        <a:buNone/>
                      </a:pPr>
                      <a:r>
                        <a:rPr lang="en" sz="1200" i="1" dirty="0">
                          <a:solidFill>
                            <a:srgbClr val="FFFFFF"/>
                          </a:solidFill>
                          <a:latin typeface="Roboto Condensed Light"/>
                          <a:ea typeface="Roboto Condensed Light"/>
                          <a:cs typeface="Roboto Condensed Light"/>
                          <a:sym typeface="Roboto Condensed Light"/>
                        </a:rPr>
                        <a:t>January </a:t>
                      </a:r>
                    </a:p>
                    <a:p>
                      <a:pPr lvl="0" algn="ctr" rtl="0">
                        <a:spcBef>
                          <a:spcPts val="0"/>
                        </a:spcBef>
                        <a:buNone/>
                      </a:pPr>
                      <a:r>
                        <a:rPr lang="en" sz="1200" i="1" dirty="0">
                          <a:solidFill>
                            <a:srgbClr val="FFFFFF"/>
                          </a:solidFill>
                          <a:latin typeface="Roboto Condensed Light"/>
                          <a:ea typeface="Roboto Condensed Light"/>
                          <a:cs typeface="Roboto Condensed Light"/>
                          <a:sym typeface="Roboto Condensed Light"/>
                        </a:rPr>
                        <a:t>2016</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Clr>
                          <a:schemeClr val="dk2"/>
                        </a:buClr>
                        <a:buSzPct val="91666"/>
                        <a:buFont typeface="Arial"/>
                        <a:buNone/>
                      </a:pPr>
                      <a:r>
                        <a:rPr lang="en" sz="1200" i="1" dirty="0">
                          <a:solidFill>
                            <a:srgbClr val="FFFFFF"/>
                          </a:solidFill>
                          <a:latin typeface="Roboto Condensed Light"/>
                          <a:ea typeface="Roboto Condensed Light"/>
                          <a:cs typeface="Roboto Condensed Light"/>
                          <a:sym typeface="Roboto Condensed Light"/>
                        </a:rPr>
                        <a:t>July </a:t>
                      </a:r>
                    </a:p>
                    <a:p>
                      <a:pPr lvl="0" algn="ctr" rtl="0">
                        <a:spcBef>
                          <a:spcPts val="0"/>
                        </a:spcBef>
                        <a:buClr>
                          <a:schemeClr val="dk2"/>
                        </a:buClr>
                        <a:buSzPct val="91666"/>
                        <a:buFont typeface="Arial"/>
                        <a:buNone/>
                      </a:pPr>
                      <a:r>
                        <a:rPr lang="en" sz="1200" i="1" dirty="0">
                          <a:solidFill>
                            <a:srgbClr val="FFFFFF"/>
                          </a:solidFill>
                          <a:latin typeface="Roboto Condensed Light"/>
                          <a:ea typeface="Roboto Condensed Light"/>
                          <a:cs typeface="Roboto Condensed Light"/>
                          <a:sym typeface="Roboto Condensed Light"/>
                        </a:rPr>
                        <a:t>2016</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Clr>
                          <a:schemeClr val="dk2"/>
                        </a:buClr>
                        <a:buSzPct val="91666"/>
                        <a:buFont typeface="Arial"/>
                        <a:buNone/>
                      </a:pPr>
                      <a:r>
                        <a:rPr lang="en" sz="1200" i="1" dirty="0">
                          <a:solidFill>
                            <a:srgbClr val="FFFFFF"/>
                          </a:solidFill>
                          <a:latin typeface="Roboto Condensed Light"/>
                          <a:ea typeface="Roboto Condensed Light"/>
                          <a:cs typeface="Roboto Condensed Light"/>
                          <a:sym typeface="Roboto Condensed Light"/>
                        </a:rPr>
                        <a:t>January </a:t>
                      </a:r>
                    </a:p>
                    <a:p>
                      <a:pPr lvl="0" algn="ctr" rtl="0">
                        <a:spcBef>
                          <a:spcPts val="0"/>
                        </a:spcBef>
                        <a:buClr>
                          <a:schemeClr val="dk2"/>
                        </a:buClr>
                        <a:buSzPct val="91666"/>
                        <a:buFont typeface="Arial"/>
                        <a:buNone/>
                      </a:pPr>
                      <a:r>
                        <a:rPr lang="en" sz="1200" i="1" dirty="0">
                          <a:solidFill>
                            <a:srgbClr val="FFFFFF"/>
                          </a:solidFill>
                          <a:latin typeface="Roboto Condensed Light"/>
                          <a:ea typeface="Roboto Condensed Light"/>
                          <a:cs typeface="Roboto Condensed Light"/>
                          <a:sym typeface="Roboto Condensed Light"/>
                        </a:rPr>
                        <a:t>2017</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Clr>
                          <a:schemeClr val="dk2"/>
                        </a:buClr>
                        <a:buSzPct val="91666"/>
                        <a:buFont typeface="Arial"/>
                        <a:buNone/>
                      </a:pPr>
                      <a:r>
                        <a:rPr lang="en" sz="1200" i="1" dirty="0">
                          <a:solidFill>
                            <a:srgbClr val="FFFFFF"/>
                          </a:solidFill>
                          <a:latin typeface="Roboto Condensed Light"/>
                          <a:ea typeface="Roboto Condensed Light"/>
                          <a:cs typeface="Roboto Condensed Light"/>
                          <a:sym typeface="Roboto Condensed Light"/>
                        </a:rPr>
                        <a:t>July</a:t>
                      </a:r>
                    </a:p>
                    <a:p>
                      <a:pPr lvl="0" algn="ctr" rtl="0">
                        <a:spcBef>
                          <a:spcPts val="0"/>
                        </a:spcBef>
                        <a:buClr>
                          <a:schemeClr val="dk2"/>
                        </a:buClr>
                        <a:buSzPct val="91666"/>
                        <a:buFont typeface="Arial"/>
                        <a:buNone/>
                      </a:pPr>
                      <a:r>
                        <a:rPr lang="en" sz="1200" i="1" dirty="0">
                          <a:solidFill>
                            <a:srgbClr val="FFFFFF"/>
                          </a:solidFill>
                          <a:latin typeface="Roboto Condensed Light"/>
                          <a:ea typeface="Roboto Condensed Light"/>
                          <a:cs typeface="Roboto Condensed Light"/>
                          <a:sym typeface="Roboto Condensed Light"/>
                        </a:rPr>
                        <a:t>2017</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None/>
                      </a:pPr>
                      <a:r>
                        <a:rPr lang="en" sz="1200" i="1" dirty="0">
                          <a:solidFill>
                            <a:srgbClr val="FFFFFF"/>
                          </a:solidFill>
                          <a:latin typeface="Roboto Condensed Light"/>
                          <a:ea typeface="Roboto Condensed Light"/>
                          <a:cs typeface="Roboto Condensed Light"/>
                          <a:sym typeface="Roboto Condensed Light"/>
                        </a:rPr>
                        <a:t>January </a:t>
                      </a:r>
                    </a:p>
                    <a:p>
                      <a:pPr lvl="0" algn="ctr" rtl="0">
                        <a:spcBef>
                          <a:spcPts val="0"/>
                        </a:spcBef>
                        <a:buClr>
                          <a:schemeClr val="dk2"/>
                        </a:buClr>
                        <a:buSzPct val="91666"/>
                        <a:buFont typeface="Arial"/>
                        <a:buNone/>
                      </a:pPr>
                      <a:r>
                        <a:rPr lang="en" sz="1200" i="1" dirty="0">
                          <a:solidFill>
                            <a:srgbClr val="FFFFFF"/>
                          </a:solidFill>
                          <a:latin typeface="Roboto Condensed Light"/>
                          <a:ea typeface="Roboto Condensed Light"/>
                          <a:cs typeface="Roboto Condensed Light"/>
                          <a:sym typeface="Roboto Condensed Light"/>
                        </a:rPr>
                        <a:t>2018</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Clr>
                          <a:schemeClr val="dk2"/>
                        </a:buClr>
                        <a:buSzPct val="91666"/>
                        <a:buFont typeface="Arial"/>
                        <a:buNone/>
                      </a:pPr>
                      <a:r>
                        <a:rPr lang="en" sz="1200" i="1" dirty="0">
                          <a:solidFill>
                            <a:srgbClr val="FFFFFF"/>
                          </a:solidFill>
                          <a:latin typeface="Roboto Condensed Light"/>
                          <a:ea typeface="Roboto Condensed Light"/>
                          <a:cs typeface="Roboto Condensed Light"/>
                          <a:sym typeface="Roboto Condensed Light"/>
                        </a:rPr>
                        <a:t>July </a:t>
                      </a:r>
                    </a:p>
                    <a:p>
                      <a:pPr lvl="0" algn="ctr" rtl="0">
                        <a:spcBef>
                          <a:spcPts val="0"/>
                        </a:spcBef>
                        <a:buClr>
                          <a:schemeClr val="dk2"/>
                        </a:buClr>
                        <a:buSzPct val="91666"/>
                        <a:buFont typeface="Arial"/>
                        <a:buNone/>
                      </a:pPr>
                      <a:r>
                        <a:rPr lang="en" sz="1200" i="1" dirty="0">
                          <a:solidFill>
                            <a:srgbClr val="FFFFFF"/>
                          </a:solidFill>
                          <a:latin typeface="Roboto Condensed Light"/>
                          <a:ea typeface="Roboto Condensed Light"/>
                          <a:cs typeface="Roboto Condensed Light"/>
                          <a:sym typeface="Roboto Condensed Light"/>
                        </a:rPr>
                        <a:t>2018</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lvl="0" algn="ctr" rtl="0">
                        <a:spcBef>
                          <a:spcPts val="0"/>
                        </a:spcBef>
                        <a:buNone/>
                      </a:pPr>
                      <a:r>
                        <a:rPr lang="en" sz="1200" i="1" dirty="0">
                          <a:solidFill>
                            <a:srgbClr val="FFFFFF"/>
                          </a:solidFill>
                          <a:latin typeface="Roboto Condensed Light"/>
                          <a:ea typeface="Roboto Condensed Light"/>
                          <a:cs typeface="Roboto Condensed Light"/>
                          <a:sym typeface="Roboto Condensed Light"/>
                        </a:rPr>
                        <a:t>January</a:t>
                      </a:r>
                    </a:p>
                    <a:p>
                      <a:pPr lvl="0" algn="ctr" rtl="0">
                        <a:spcBef>
                          <a:spcPts val="0"/>
                        </a:spcBef>
                        <a:buNone/>
                      </a:pPr>
                      <a:r>
                        <a:rPr lang="en" sz="1200" i="1" dirty="0">
                          <a:solidFill>
                            <a:srgbClr val="FFFFFF"/>
                          </a:solidFill>
                          <a:latin typeface="Roboto Condensed Light"/>
                          <a:ea typeface="Roboto Condensed Light"/>
                          <a:cs typeface="Roboto Condensed Light"/>
                          <a:sym typeface="Roboto Condensed Light"/>
                        </a:rPr>
                        <a:t>2019</a:t>
                      </a:r>
                    </a:p>
                  </a:txBody>
                  <a:tcPr marL="68569" marR="68569" marT="68569" marB="68569">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337" name="Shape 337"/>
          <p:cNvSpPr/>
          <p:nvPr/>
        </p:nvSpPr>
        <p:spPr>
          <a:xfrm>
            <a:off x="2861829" y="894463"/>
            <a:ext cx="3910988" cy="1653332"/>
          </a:xfrm>
          <a:prstGeom prst="rect">
            <a:avLst/>
          </a:prstGeom>
          <a:solidFill>
            <a:srgbClr val="558920"/>
          </a:solidFill>
          <a:ln>
            <a:noFill/>
          </a:ln>
        </p:spPr>
        <p:txBody>
          <a:bodyPr wrap="square" lIns="68569" tIns="68569" rIns="68569" bIns="68569" anchor="ctr" anchorCtr="0">
            <a:noAutofit/>
          </a:bodyPr>
          <a:lstStyle/>
          <a:p>
            <a:pPr defTabSz="685800"/>
            <a:endParaRPr sz="1050">
              <a:ea typeface="+mn-ea"/>
            </a:endParaRPr>
          </a:p>
        </p:txBody>
      </p:sp>
      <p:sp>
        <p:nvSpPr>
          <p:cNvPr id="338" name="Shape 338"/>
          <p:cNvSpPr txBox="1">
            <a:spLocks noGrp="1"/>
          </p:cNvSpPr>
          <p:nvPr>
            <p:ph type="title"/>
          </p:nvPr>
        </p:nvSpPr>
        <p:spPr>
          <a:xfrm>
            <a:off x="260831" y="277142"/>
            <a:ext cx="6256575" cy="684450"/>
          </a:xfrm>
          <a:prstGeom prst="rect">
            <a:avLst/>
          </a:prstGeom>
        </p:spPr>
        <p:txBody>
          <a:bodyPr wrap="square" lIns="68569" tIns="68569" rIns="68569" bIns="68569" anchor="t" anchorCtr="0">
            <a:noAutofit/>
          </a:bodyPr>
          <a:lstStyle/>
          <a:p>
            <a:r>
              <a:rPr lang="en" sz="3000" dirty="0">
                <a:solidFill>
                  <a:srgbClr val="FFFFFF"/>
                </a:solidFill>
              </a:rPr>
              <a:t>Counting Down </a:t>
            </a:r>
          </a:p>
        </p:txBody>
      </p:sp>
      <p:sp>
        <p:nvSpPr>
          <p:cNvPr id="340" name="Shape 340"/>
          <p:cNvSpPr txBox="1"/>
          <p:nvPr/>
        </p:nvSpPr>
        <p:spPr>
          <a:xfrm>
            <a:off x="5564372" y="3184699"/>
            <a:ext cx="1142653" cy="615683"/>
          </a:xfrm>
          <a:prstGeom prst="rect">
            <a:avLst/>
          </a:prstGeom>
          <a:noFill/>
          <a:ln>
            <a:noFill/>
          </a:ln>
        </p:spPr>
        <p:txBody>
          <a:bodyPr wrap="square" lIns="68569" tIns="68569" rIns="68569" bIns="68569" anchor="t" anchorCtr="0">
            <a:noAutofit/>
          </a:bodyPr>
          <a:lstStyle/>
          <a:p>
            <a:pPr algn="ctr" defTabSz="685800"/>
            <a:r>
              <a:rPr lang="en" sz="900" b="1" dirty="0">
                <a:solidFill>
                  <a:srgbClr val="FFFFFF"/>
                </a:solidFill>
                <a:highlight>
                  <a:srgbClr val="A50A51"/>
                </a:highlight>
                <a:latin typeface="Raleway"/>
                <a:ea typeface="Raleway"/>
                <a:cs typeface="Raleway"/>
                <a:sym typeface="Raleway"/>
              </a:rPr>
              <a:t> </a:t>
            </a:r>
            <a:r>
              <a:rPr lang="en" b="1" dirty="0">
                <a:solidFill>
                  <a:srgbClr val="FFFFFF"/>
                </a:solidFill>
                <a:highlight>
                  <a:srgbClr val="A50A51"/>
                </a:highlight>
                <a:latin typeface="Raleway"/>
                <a:ea typeface="Raleway"/>
                <a:cs typeface="Raleway"/>
                <a:sym typeface="Raleway"/>
              </a:rPr>
              <a:t>Functional</a:t>
            </a:r>
            <a:r>
              <a:rPr lang="en" b="1" dirty="0">
                <a:solidFill>
                  <a:srgbClr val="A50A51"/>
                </a:solidFill>
                <a:highlight>
                  <a:srgbClr val="A50A51"/>
                </a:highlight>
                <a:latin typeface="Raleway"/>
                <a:ea typeface="Raleway"/>
                <a:cs typeface="Raleway"/>
                <a:sym typeface="Raleway"/>
              </a:rPr>
              <a:t>.</a:t>
            </a:r>
            <a:r>
              <a:rPr lang="en" b="1" dirty="0">
                <a:solidFill>
                  <a:srgbClr val="FFFFFF"/>
                </a:solidFill>
                <a:highlight>
                  <a:srgbClr val="A50A51"/>
                </a:highlight>
                <a:latin typeface="Raleway"/>
                <a:ea typeface="Raleway"/>
                <a:cs typeface="Raleway"/>
                <a:sym typeface="Raleway"/>
              </a:rPr>
              <a:t>  </a:t>
            </a:r>
          </a:p>
          <a:p>
            <a:pPr algn="ctr" defTabSz="685800"/>
            <a:r>
              <a:rPr lang="en" b="1" dirty="0">
                <a:solidFill>
                  <a:srgbClr val="FFFFFF"/>
                </a:solidFill>
                <a:highlight>
                  <a:srgbClr val="A50A51"/>
                </a:highlight>
                <a:latin typeface="Raleway"/>
                <a:ea typeface="Raleway"/>
                <a:cs typeface="Raleway"/>
                <a:sym typeface="Raleway"/>
              </a:rPr>
              <a:t> Zero</a:t>
            </a:r>
            <a:r>
              <a:rPr lang="en" b="1" dirty="0">
                <a:solidFill>
                  <a:srgbClr val="A50A51"/>
                </a:solidFill>
                <a:highlight>
                  <a:srgbClr val="A50A51"/>
                </a:highlight>
                <a:latin typeface="Raleway"/>
                <a:ea typeface="Raleway"/>
                <a:cs typeface="Raleway"/>
                <a:sym typeface="Raleway"/>
              </a:rPr>
              <a:t>.</a:t>
            </a:r>
          </a:p>
        </p:txBody>
      </p:sp>
      <p:sp>
        <p:nvSpPr>
          <p:cNvPr id="345" name="Shape 345"/>
          <p:cNvSpPr/>
          <p:nvPr/>
        </p:nvSpPr>
        <p:spPr>
          <a:xfrm>
            <a:off x="625106" y="2485270"/>
            <a:ext cx="96525" cy="1478024"/>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46" name="Shape 346"/>
          <p:cNvSpPr/>
          <p:nvPr/>
        </p:nvSpPr>
        <p:spPr>
          <a:xfrm>
            <a:off x="777974" y="2547795"/>
            <a:ext cx="96525" cy="1415700"/>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47" name="Shape 347"/>
          <p:cNvSpPr/>
          <p:nvPr/>
        </p:nvSpPr>
        <p:spPr>
          <a:xfrm>
            <a:off x="930843" y="2596892"/>
            <a:ext cx="96525" cy="1366200"/>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48" name="Shape 348"/>
          <p:cNvSpPr/>
          <p:nvPr/>
        </p:nvSpPr>
        <p:spPr>
          <a:xfrm>
            <a:off x="1083712" y="2678358"/>
            <a:ext cx="96525" cy="1284975"/>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49" name="Shape 349"/>
          <p:cNvSpPr/>
          <p:nvPr/>
        </p:nvSpPr>
        <p:spPr>
          <a:xfrm>
            <a:off x="1236599" y="2630296"/>
            <a:ext cx="96525" cy="1332900"/>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50" name="Shape 350"/>
          <p:cNvSpPr/>
          <p:nvPr/>
        </p:nvSpPr>
        <p:spPr>
          <a:xfrm>
            <a:off x="1389467" y="2630296"/>
            <a:ext cx="96525" cy="1332900"/>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51" name="Shape 351"/>
          <p:cNvSpPr/>
          <p:nvPr/>
        </p:nvSpPr>
        <p:spPr>
          <a:xfrm>
            <a:off x="1542336" y="2655941"/>
            <a:ext cx="96525" cy="1307250"/>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52" name="Shape 352"/>
          <p:cNvSpPr/>
          <p:nvPr/>
        </p:nvSpPr>
        <p:spPr>
          <a:xfrm>
            <a:off x="1695205" y="2724854"/>
            <a:ext cx="96525" cy="1238174"/>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53" name="Shape 353"/>
          <p:cNvSpPr/>
          <p:nvPr/>
        </p:nvSpPr>
        <p:spPr>
          <a:xfrm>
            <a:off x="1848073" y="2678269"/>
            <a:ext cx="96525" cy="1284974"/>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54" name="Shape 354"/>
          <p:cNvSpPr/>
          <p:nvPr/>
        </p:nvSpPr>
        <p:spPr>
          <a:xfrm>
            <a:off x="2000942" y="2724989"/>
            <a:ext cx="96525" cy="1238175"/>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55" name="Shape 355"/>
          <p:cNvSpPr/>
          <p:nvPr/>
        </p:nvSpPr>
        <p:spPr>
          <a:xfrm>
            <a:off x="2153810" y="2724922"/>
            <a:ext cx="96525" cy="1238174"/>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56" name="Shape 356"/>
          <p:cNvSpPr/>
          <p:nvPr/>
        </p:nvSpPr>
        <p:spPr>
          <a:xfrm>
            <a:off x="2306698" y="2891786"/>
            <a:ext cx="96525" cy="1071450"/>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57" name="Shape 357"/>
          <p:cNvSpPr/>
          <p:nvPr/>
        </p:nvSpPr>
        <p:spPr>
          <a:xfrm>
            <a:off x="2459566" y="2852929"/>
            <a:ext cx="96525" cy="1110149"/>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58" name="Shape 358"/>
          <p:cNvSpPr/>
          <p:nvPr/>
        </p:nvSpPr>
        <p:spPr>
          <a:xfrm>
            <a:off x="2612435" y="2891901"/>
            <a:ext cx="96525" cy="1071449"/>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59" name="Shape 359"/>
          <p:cNvSpPr/>
          <p:nvPr/>
        </p:nvSpPr>
        <p:spPr>
          <a:xfrm>
            <a:off x="2765303" y="2975390"/>
            <a:ext cx="96525" cy="987750"/>
          </a:xfrm>
          <a:prstGeom prst="rect">
            <a:avLst/>
          </a:prstGeom>
          <a:solidFill>
            <a:srgbClr val="FF6F0C"/>
          </a:solidFill>
          <a:ln>
            <a:noFill/>
          </a:ln>
        </p:spPr>
        <p:txBody>
          <a:bodyPr wrap="square" lIns="68569" tIns="68569" rIns="68569" bIns="68569" anchor="ctr" anchorCtr="0">
            <a:noAutofit/>
          </a:bodyPr>
          <a:lstStyle/>
          <a:p>
            <a:pPr defTabSz="685800"/>
            <a:endParaRPr sz="1050">
              <a:ea typeface="+mn-ea"/>
            </a:endParaRPr>
          </a:p>
        </p:txBody>
      </p:sp>
      <p:sp>
        <p:nvSpPr>
          <p:cNvPr id="360" name="Shape 360"/>
          <p:cNvSpPr/>
          <p:nvPr/>
        </p:nvSpPr>
        <p:spPr>
          <a:xfrm>
            <a:off x="675619" y="2480019"/>
            <a:ext cx="5671631" cy="1341411"/>
          </a:xfrm>
          <a:custGeom>
            <a:avLst/>
            <a:gdLst/>
            <a:ahLst/>
            <a:cxnLst/>
            <a:rect l="0" t="0" r="0" b="0"/>
            <a:pathLst>
              <a:path w="302487" h="59028" extrusionOk="0">
                <a:moveTo>
                  <a:pt x="0" y="0"/>
                </a:moveTo>
                <a:lnTo>
                  <a:pt x="7348" y="3429"/>
                </a:lnTo>
                <a:lnTo>
                  <a:pt x="45312" y="10532"/>
                </a:lnTo>
                <a:lnTo>
                  <a:pt x="79602" y="17145"/>
                </a:lnTo>
                <a:lnTo>
                  <a:pt x="112423" y="22533"/>
                </a:lnTo>
                <a:lnTo>
                  <a:pt x="302487" y="59028"/>
                </a:lnTo>
              </a:path>
            </a:pathLst>
          </a:custGeom>
          <a:noFill/>
          <a:ln w="38100" cap="flat" cmpd="sng">
            <a:solidFill>
              <a:srgbClr val="FFFFFF"/>
            </a:solidFill>
            <a:prstDash val="lgDash"/>
            <a:round/>
            <a:headEnd type="none" w="lg" len="lg"/>
            <a:tailEnd type="none" w="lg" len="lg"/>
          </a:ln>
        </p:spPr>
      </p:sp>
      <p:sp>
        <p:nvSpPr>
          <p:cNvPr id="361" name="Shape 361"/>
          <p:cNvSpPr/>
          <p:nvPr/>
        </p:nvSpPr>
        <p:spPr>
          <a:xfrm>
            <a:off x="625108" y="3821438"/>
            <a:ext cx="5708135" cy="15600"/>
          </a:xfrm>
          <a:custGeom>
            <a:avLst/>
            <a:gdLst/>
            <a:ahLst/>
            <a:cxnLst/>
            <a:rect l="0" t="0" r="0" b="0"/>
            <a:pathLst>
              <a:path w="303221" h="1960" extrusionOk="0">
                <a:moveTo>
                  <a:pt x="0" y="0"/>
                </a:moveTo>
                <a:lnTo>
                  <a:pt x="37964" y="1225"/>
                </a:lnTo>
                <a:lnTo>
                  <a:pt x="88419" y="1960"/>
                </a:lnTo>
                <a:lnTo>
                  <a:pt x="168511" y="1960"/>
                </a:lnTo>
                <a:lnTo>
                  <a:pt x="303221" y="1960"/>
                </a:lnTo>
              </a:path>
            </a:pathLst>
          </a:custGeom>
          <a:noFill/>
          <a:ln w="76200" cap="flat" cmpd="sng">
            <a:solidFill>
              <a:srgbClr val="A50A51"/>
            </a:solidFill>
            <a:prstDash val="solid"/>
            <a:round/>
            <a:headEnd type="none" w="lg" len="lg"/>
            <a:tailEnd type="none" w="lg" len="lg"/>
          </a:ln>
        </p:spPr>
      </p:sp>
      <p:sp>
        <p:nvSpPr>
          <p:cNvPr id="362" name="Shape 362"/>
          <p:cNvSpPr txBox="1"/>
          <p:nvPr/>
        </p:nvSpPr>
        <p:spPr>
          <a:xfrm>
            <a:off x="124763" y="2252840"/>
            <a:ext cx="397800" cy="1760400"/>
          </a:xfrm>
          <a:prstGeom prst="rect">
            <a:avLst/>
          </a:prstGeom>
          <a:noFill/>
          <a:ln>
            <a:noFill/>
          </a:ln>
        </p:spPr>
        <p:txBody>
          <a:bodyPr wrap="square" lIns="68569" tIns="68569" rIns="68569" bIns="68569" anchor="ctr" anchorCtr="0">
            <a:noAutofit/>
          </a:bodyPr>
          <a:lstStyle/>
          <a:p>
            <a:pPr algn="r" defTabSz="685800">
              <a:lnSpc>
                <a:spcPct val="115000"/>
              </a:lnSpc>
            </a:pPr>
            <a:r>
              <a:rPr lang="en" sz="825" dirty="0">
                <a:solidFill>
                  <a:srgbClr val="FFFFFF"/>
                </a:solidFill>
                <a:latin typeface="Roboto Condensed"/>
                <a:ea typeface="Roboto Condensed"/>
                <a:cs typeface="Roboto Condensed"/>
                <a:sym typeface="Roboto Condensed"/>
              </a:rPr>
              <a:t>1000</a:t>
            </a:r>
          </a:p>
          <a:p>
            <a:pPr algn="r" defTabSz="685800">
              <a:lnSpc>
                <a:spcPct val="115000"/>
              </a:lnSpc>
            </a:pPr>
            <a:endParaRPr sz="825" dirty="0">
              <a:solidFill>
                <a:srgbClr val="FFFFFF"/>
              </a:solidFill>
              <a:latin typeface="Roboto Condensed"/>
              <a:ea typeface="Roboto Condensed"/>
              <a:cs typeface="Roboto Condensed"/>
              <a:sym typeface="Roboto Condensed"/>
            </a:endParaRPr>
          </a:p>
          <a:p>
            <a:pPr algn="r" defTabSz="685800">
              <a:lnSpc>
                <a:spcPct val="115000"/>
              </a:lnSpc>
            </a:pPr>
            <a:endParaRPr sz="825" dirty="0">
              <a:solidFill>
                <a:srgbClr val="FFFFFF"/>
              </a:solidFill>
              <a:latin typeface="Roboto Condensed"/>
              <a:ea typeface="Roboto Condensed"/>
              <a:cs typeface="Roboto Condensed"/>
              <a:sym typeface="Roboto Condensed"/>
            </a:endParaRPr>
          </a:p>
          <a:p>
            <a:pPr algn="r" defTabSz="685800">
              <a:lnSpc>
                <a:spcPct val="115000"/>
              </a:lnSpc>
            </a:pPr>
            <a:r>
              <a:rPr lang="en" sz="825" dirty="0">
                <a:solidFill>
                  <a:srgbClr val="FFFFFF"/>
                </a:solidFill>
                <a:latin typeface="Roboto Condensed"/>
                <a:ea typeface="Roboto Condensed"/>
                <a:cs typeface="Roboto Condensed"/>
                <a:sym typeface="Roboto Condensed"/>
              </a:rPr>
              <a:t>750</a:t>
            </a:r>
          </a:p>
          <a:p>
            <a:pPr algn="r" defTabSz="685800">
              <a:lnSpc>
                <a:spcPct val="115000"/>
              </a:lnSpc>
              <a:buClr>
                <a:srgbClr val="000000"/>
              </a:buClr>
            </a:pPr>
            <a:endParaRPr sz="825" dirty="0">
              <a:solidFill>
                <a:srgbClr val="FFFFFF"/>
              </a:solidFill>
              <a:latin typeface="Roboto Condensed"/>
              <a:ea typeface="Roboto Condensed"/>
              <a:cs typeface="Roboto Condensed"/>
              <a:sym typeface="Roboto Condensed"/>
            </a:endParaRPr>
          </a:p>
          <a:p>
            <a:pPr algn="r" defTabSz="685800">
              <a:lnSpc>
                <a:spcPct val="115000"/>
              </a:lnSpc>
            </a:pPr>
            <a:endParaRPr sz="825" dirty="0">
              <a:solidFill>
                <a:srgbClr val="FFFFFF"/>
              </a:solidFill>
              <a:latin typeface="Roboto Condensed"/>
              <a:ea typeface="Roboto Condensed"/>
              <a:cs typeface="Roboto Condensed"/>
              <a:sym typeface="Roboto Condensed"/>
            </a:endParaRPr>
          </a:p>
          <a:p>
            <a:pPr algn="r" defTabSz="685800">
              <a:lnSpc>
                <a:spcPct val="115000"/>
              </a:lnSpc>
            </a:pPr>
            <a:r>
              <a:rPr lang="en" sz="825" dirty="0">
                <a:solidFill>
                  <a:srgbClr val="FFFFFF"/>
                </a:solidFill>
                <a:latin typeface="Roboto Condensed"/>
                <a:ea typeface="Roboto Condensed"/>
                <a:cs typeface="Roboto Condensed"/>
                <a:sym typeface="Roboto Condensed"/>
              </a:rPr>
              <a:t>500</a:t>
            </a:r>
          </a:p>
          <a:p>
            <a:pPr algn="r" defTabSz="685800">
              <a:lnSpc>
                <a:spcPct val="115000"/>
              </a:lnSpc>
            </a:pPr>
            <a:endParaRPr sz="825" dirty="0">
              <a:solidFill>
                <a:srgbClr val="FFFFFF"/>
              </a:solidFill>
              <a:latin typeface="Roboto Condensed"/>
              <a:ea typeface="Roboto Condensed"/>
              <a:cs typeface="Roboto Condensed"/>
              <a:sym typeface="Roboto Condensed"/>
            </a:endParaRPr>
          </a:p>
          <a:p>
            <a:pPr algn="r" defTabSz="685800">
              <a:lnSpc>
                <a:spcPct val="115000"/>
              </a:lnSpc>
            </a:pPr>
            <a:endParaRPr sz="825" dirty="0">
              <a:solidFill>
                <a:srgbClr val="FFFFFF"/>
              </a:solidFill>
              <a:latin typeface="Roboto Condensed"/>
              <a:ea typeface="Roboto Condensed"/>
              <a:cs typeface="Roboto Condensed"/>
              <a:sym typeface="Roboto Condensed"/>
            </a:endParaRPr>
          </a:p>
          <a:p>
            <a:pPr algn="r" defTabSz="685800">
              <a:lnSpc>
                <a:spcPct val="115000"/>
              </a:lnSpc>
            </a:pPr>
            <a:r>
              <a:rPr lang="en" sz="825" dirty="0">
                <a:solidFill>
                  <a:srgbClr val="FFFFFF"/>
                </a:solidFill>
                <a:latin typeface="Roboto Condensed"/>
                <a:ea typeface="Roboto Condensed"/>
                <a:cs typeface="Roboto Condensed"/>
                <a:sym typeface="Roboto Condensed"/>
              </a:rPr>
              <a:t>250</a:t>
            </a:r>
          </a:p>
          <a:p>
            <a:pPr algn="r" defTabSz="685800">
              <a:lnSpc>
                <a:spcPct val="115000"/>
              </a:lnSpc>
            </a:pPr>
            <a:endParaRPr sz="825" dirty="0">
              <a:solidFill>
                <a:srgbClr val="FFFFFF"/>
              </a:solidFill>
              <a:latin typeface="Roboto Condensed"/>
              <a:ea typeface="Roboto Condensed"/>
              <a:cs typeface="Roboto Condensed"/>
              <a:sym typeface="Roboto Condensed"/>
            </a:endParaRPr>
          </a:p>
          <a:p>
            <a:pPr algn="r" defTabSz="685800">
              <a:lnSpc>
                <a:spcPct val="115000"/>
              </a:lnSpc>
            </a:pPr>
            <a:endParaRPr sz="825" dirty="0">
              <a:solidFill>
                <a:srgbClr val="FFFFFF"/>
              </a:solidFill>
              <a:latin typeface="Roboto Condensed"/>
              <a:ea typeface="Roboto Condensed"/>
              <a:cs typeface="Roboto Condensed"/>
              <a:sym typeface="Roboto Condensed"/>
            </a:endParaRPr>
          </a:p>
          <a:p>
            <a:pPr algn="r" defTabSz="685800">
              <a:lnSpc>
                <a:spcPct val="115000"/>
              </a:lnSpc>
            </a:pPr>
            <a:r>
              <a:rPr lang="en" sz="825" dirty="0">
                <a:solidFill>
                  <a:srgbClr val="FFFFFF"/>
                </a:solidFill>
                <a:latin typeface="Roboto Condensed"/>
                <a:ea typeface="Roboto Condensed"/>
                <a:cs typeface="Roboto Condensed"/>
                <a:sym typeface="Roboto Condensed"/>
              </a:rPr>
              <a:t>0</a:t>
            </a:r>
          </a:p>
        </p:txBody>
      </p:sp>
      <p:sp>
        <p:nvSpPr>
          <p:cNvPr id="363" name="Shape 363"/>
          <p:cNvSpPr/>
          <p:nvPr/>
        </p:nvSpPr>
        <p:spPr>
          <a:xfrm>
            <a:off x="6281588" y="3773663"/>
            <a:ext cx="139725" cy="139725"/>
          </a:xfrm>
          <a:prstGeom prst="ellipse">
            <a:avLst/>
          </a:prstGeom>
          <a:solidFill>
            <a:srgbClr val="A50A51"/>
          </a:solidFill>
          <a:ln>
            <a:noFill/>
          </a:ln>
        </p:spPr>
        <p:txBody>
          <a:bodyPr wrap="square" lIns="68569" tIns="68569" rIns="68569" bIns="68569" anchor="ctr" anchorCtr="0">
            <a:noAutofit/>
          </a:bodyPr>
          <a:lstStyle/>
          <a:p>
            <a:pPr defTabSz="685800"/>
            <a:endParaRPr sz="1050">
              <a:ea typeface="+mn-ea"/>
            </a:endParaRPr>
          </a:p>
        </p:txBody>
      </p:sp>
      <p:grpSp>
        <p:nvGrpSpPr>
          <p:cNvPr id="2" name="Group 1"/>
          <p:cNvGrpSpPr/>
          <p:nvPr/>
        </p:nvGrpSpPr>
        <p:grpSpPr>
          <a:xfrm>
            <a:off x="2999014" y="1051479"/>
            <a:ext cx="3967442" cy="1246281"/>
            <a:chOff x="4260769" y="2153780"/>
            <a:chExt cx="3007008" cy="710058"/>
          </a:xfrm>
        </p:grpSpPr>
        <p:sp>
          <p:nvSpPr>
            <p:cNvPr id="341" name="Shape 341"/>
            <p:cNvSpPr/>
            <p:nvPr/>
          </p:nvSpPr>
          <p:spPr>
            <a:xfrm>
              <a:off x="4260769" y="2450363"/>
              <a:ext cx="318600" cy="139050"/>
            </a:xfrm>
            <a:prstGeom prst="rect">
              <a:avLst/>
            </a:prstGeom>
            <a:solidFill>
              <a:srgbClr val="FF6F0C"/>
            </a:solidFill>
            <a:ln>
              <a:noFill/>
            </a:ln>
          </p:spPr>
          <p:txBody>
            <a:bodyPr wrap="square" lIns="68569" tIns="68569" rIns="68569" bIns="68569" anchor="ctr" anchorCtr="0">
              <a:noAutofit/>
            </a:bodyPr>
            <a:lstStyle/>
            <a:p>
              <a:pPr defTabSz="685800"/>
              <a:endParaRPr sz="1050">
                <a:highlight>
                  <a:srgbClr val="558920"/>
                </a:highlight>
                <a:ea typeface="+mn-ea"/>
              </a:endParaRPr>
            </a:p>
          </p:txBody>
        </p:sp>
        <p:sp>
          <p:nvSpPr>
            <p:cNvPr id="342" name="Shape 342"/>
            <p:cNvSpPr txBox="1"/>
            <p:nvPr/>
          </p:nvSpPr>
          <p:spPr>
            <a:xfrm>
              <a:off x="4607377" y="2153780"/>
              <a:ext cx="2660400" cy="139725"/>
            </a:xfrm>
            <a:prstGeom prst="rect">
              <a:avLst/>
            </a:prstGeom>
            <a:noFill/>
            <a:ln>
              <a:noFill/>
            </a:ln>
          </p:spPr>
          <p:txBody>
            <a:bodyPr wrap="square" lIns="68569" tIns="68569" rIns="68569" bIns="68569" anchor="t" anchorCtr="0">
              <a:noAutofit/>
            </a:bodyPr>
            <a:lstStyle/>
            <a:p>
              <a:pPr defTabSz="685800"/>
              <a:r>
                <a:rPr lang="en" sz="1200" i="1" dirty="0">
                  <a:solidFill>
                    <a:srgbClr val="FFFFFF"/>
                  </a:solidFill>
                  <a:latin typeface="Raleway"/>
                  <a:ea typeface="Raleway"/>
                  <a:cs typeface="Raleway"/>
                  <a:sym typeface="Raleway"/>
                </a:rPr>
                <a:t>Current 6-month average housing rate</a:t>
              </a:r>
            </a:p>
          </p:txBody>
        </p:sp>
        <p:sp>
          <p:nvSpPr>
            <p:cNvPr id="343" name="Shape 343"/>
            <p:cNvSpPr txBox="1"/>
            <p:nvPr/>
          </p:nvSpPr>
          <p:spPr>
            <a:xfrm>
              <a:off x="4607377" y="2436202"/>
              <a:ext cx="2180475" cy="139725"/>
            </a:xfrm>
            <a:prstGeom prst="rect">
              <a:avLst/>
            </a:prstGeom>
            <a:noFill/>
            <a:ln>
              <a:noFill/>
            </a:ln>
          </p:spPr>
          <p:txBody>
            <a:bodyPr wrap="square" lIns="68569" tIns="68569" rIns="68569" bIns="68569" anchor="t" anchorCtr="0">
              <a:noAutofit/>
            </a:bodyPr>
            <a:lstStyle/>
            <a:p>
              <a:pPr defTabSz="685800"/>
              <a:r>
                <a:rPr lang="en" sz="1200" i="1" dirty="0">
                  <a:solidFill>
                    <a:srgbClr val="FFFFFF"/>
                  </a:solidFill>
                  <a:latin typeface="Raleway"/>
                  <a:ea typeface="Raleway"/>
                  <a:cs typeface="Raleway"/>
                  <a:sym typeface="Raleway"/>
                </a:rPr>
                <a:t># </a:t>
              </a:r>
              <a:r>
                <a:rPr lang="en" sz="1200" i="1">
                  <a:solidFill>
                    <a:srgbClr val="FFFFFF"/>
                  </a:solidFill>
                  <a:latin typeface="Raleway"/>
                  <a:ea typeface="Raleway"/>
                  <a:cs typeface="Raleway"/>
                  <a:sym typeface="Raleway"/>
                </a:rPr>
                <a:t>actively homeless </a:t>
              </a:r>
              <a:r>
                <a:rPr lang="en" sz="1200" i="1" dirty="0">
                  <a:solidFill>
                    <a:srgbClr val="FFFFFF"/>
                  </a:solidFill>
                  <a:latin typeface="Raleway"/>
                  <a:ea typeface="Raleway"/>
                  <a:cs typeface="Raleway"/>
                  <a:sym typeface="Raleway"/>
                </a:rPr>
                <a:t>on By-Name List</a:t>
              </a:r>
            </a:p>
          </p:txBody>
        </p:sp>
        <p:sp>
          <p:nvSpPr>
            <p:cNvPr id="344" name="Shape 344"/>
            <p:cNvSpPr txBox="1"/>
            <p:nvPr/>
          </p:nvSpPr>
          <p:spPr>
            <a:xfrm>
              <a:off x="4579443" y="2689265"/>
              <a:ext cx="2545022" cy="139725"/>
            </a:xfrm>
            <a:prstGeom prst="rect">
              <a:avLst/>
            </a:prstGeom>
            <a:noFill/>
            <a:ln>
              <a:noFill/>
            </a:ln>
          </p:spPr>
          <p:txBody>
            <a:bodyPr wrap="square" lIns="68569" tIns="68569" rIns="68569" bIns="68569" anchor="t" anchorCtr="0">
              <a:noAutofit/>
            </a:bodyPr>
            <a:lstStyle/>
            <a:p>
              <a:pPr defTabSz="685800"/>
              <a:r>
                <a:rPr lang="en" sz="1200" i="1" dirty="0">
                  <a:solidFill>
                    <a:srgbClr val="FFFFFF"/>
                  </a:solidFill>
                  <a:latin typeface="Raleway"/>
                  <a:ea typeface="Raleway"/>
                  <a:cs typeface="Raleway"/>
                  <a:sym typeface="Raleway"/>
                </a:rPr>
                <a:t>Estimated path to functional zero </a:t>
              </a:r>
            </a:p>
            <a:p>
              <a:pPr defTabSz="685800"/>
              <a:r>
                <a:rPr lang="en" sz="1200" i="1" dirty="0">
                  <a:solidFill>
                    <a:srgbClr val="FFFFFF"/>
                  </a:solidFill>
                  <a:latin typeface="Raleway"/>
                  <a:ea typeface="Raleway"/>
                  <a:cs typeface="Raleway"/>
                  <a:sym typeface="Raleway"/>
                </a:rPr>
                <a:t>if average monthly reduction remains the same </a:t>
              </a:r>
            </a:p>
          </p:txBody>
        </p:sp>
        <p:cxnSp>
          <p:nvCxnSpPr>
            <p:cNvPr id="364" name="Shape 364"/>
            <p:cNvCxnSpPr/>
            <p:nvPr/>
          </p:nvCxnSpPr>
          <p:spPr>
            <a:xfrm>
              <a:off x="4266919" y="2863838"/>
              <a:ext cx="312525" cy="0"/>
            </a:xfrm>
            <a:prstGeom prst="straightConnector1">
              <a:avLst/>
            </a:prstGeom>
            <a:noFill/>
            <a:ln w="38100" cap="flat" cmpd="sng">
              <a:solidFill>
                <a:srgbClr val="FFFFFF"/>
              </a:solidFill>
              <a:prstDash val="dash"/>
              <a:round/>
              <a:headEnd type="none" w="lg" len="lg"/>
              <a:tailEnd type="none" w="lg" len="lg"/>
            </a:ln>
          </p:spPr>
        </p:cxnSp>
        <p:cxnSp>
          <p:nvCxnSpPr>
            <p:cNvPr id="365" name="Shape 365"/>
            <p:cNvCxnSpPr/>
            <p:nvPr/>
          </p:nvCxnSpPr>
          <p:spPr>
            <a:xfrm>
              <a:off x="4260769" y="2219794"/>
              <a:ext cx="318600" cy="0"/>
            </a:xfrm>
            <a:prstGeom prst="straightConnector1">
              <a:avLst/>
            </a:prstGeom>
            <a:noFill/>
            <a:ln w="76200" cap="flat" cmpd="sng">
              <a:solidFill>
                <a:srgbClr val="A50A51"/>
              </a:solidFill>
              <a:prstDash val="solid"/>
              <a:round/>
              <a:headEnd type="none" w="lg" len="lg"/>
              <a:tailEnd type="none" w="lg" len="lg"/>
            </a:ln>
          </p:spPr>
        </p:cxnSp>
      </p:grpSp>
      <p:sp>
        <p:nvSpPr>
          <p:cNvPr id="366" name="Shape 366"/>
          <p:cNvSpPr/>
          <p:nvPr/>
        </p:nvSpPr>
        <p:spPr>
          <a:xfrm>
            <a:off x="545156" y="2262957"/>
            <a:ext cx="5881937" cy="1700110"/>
          </a:xfrm>
          <a:custGeom>
            <a:avLst/>
            <a:gdLst/>
            <a:ahLst/>
            <a:cxnLst/>
            <a:rect l="0" t="0" r="0" b="0"/>
            <a:pathLst>
              <a:path w="296534" h="121431" extrusionOk="0">
                <a:moveTo>
                  <a:pt x="0" y="0"/>
                </a:moveTo>
                <a:lnTo>
                  <a:pt x="0" y="121431"/>
                </a:lnTo>
                <a:lnTo>
                  <a:pt x="296534" y="121431"/>
                </a:lnTo>
              </a:path>
            </a:pathLst>
          </a:custGeom>
          <a:noFill/>
          <a:ln w="19050" cap="flat" cmpd="sng">
            <a:solidFill>
              <a:srgbClr val="FFFFFF"/>
            </a:solidFill>
            <a:prstDash val="solid"/>
            <a:round/>
            <a:headEnd type="none" w="lg" len="lg"/>
            <a:tailEnd type="none" w="lg" len="lg"/>
          </a:ln>
        </p:spPr>
      </p:sp>
      <p:sp>
        <p:nvSpPr>
          <p:cNvPr id="33" name="Rectangle 32"/>
          <p:cNvSpPr/>
          <p:nvPr/>
        </p:nvSpPr>
        <p:spPr>
          <a:xfrm>
            <a:off x="5859270" y="4715923"/>
            <a:ext cx="918102" cy="357504"/>
          </a:xfrm>
          <a:prstGeom prst="rect">
            <a:avLst/>
          </a:prstGeom>
          <a:solidFill>
            <a:srgbClr val="83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kern="1200">
              <a:solidFill>
                <a:srgbClr val="FFFFFF"/>
              </a:solidFill>
              <a:latin typeface="Arial"/>
            </a:endParaRPr>
          </a:p>
        </p:txBody>
      </p:sp>
    </p:spTree>
    <p:extLst>
      <p:ext uri="{BB962C8B-B14F-4D97-AF65-F5344CB8AC3E}">
        <p14:creationId xmlns:p14="http://schemas.microsoft.com/office/powerpoint/2010/main" xmlns="" val="420056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6F0C"/>
        </a:solidFill>
        <a:effectLst/>
      </p:bgPr>
    </p:bg>
    <p:spTree>
      <p:nvGrpSpPr>
        <p:cNvPr id="1" name="Shape 732"/>
        <p:cNvGrpSpPr/>
        <p:nvPr/>
      </p:nvGrpSpPr>
      <p:grpSpPr>
        <a:xfrm>
          <a:off x="0" y="0"/>
          <a:ext cx="0" cy="0"/>
          <a:chOff x="0" y="0"/>
          <a:chExt cx="0" cy="0"/>
        </a:xfrm>
      </p:grpSpPr>
      <p:sp>
        <p:nvSpPr>
          <p:cNvPr id="733" name="Shape 733"/>
          <p:cNvSpPr txBox="1">
            <a:spLocks noGrp="1"/>
          </p:cNvSpPr>
          <p:nvPr>
            <p:ph type="title"/>
          </p:nvPr>
        </p:nvSpPr>
        <p:spPr>
          <a:xfrm>
            <a:off x="204140" y="357504"/>
            <a:ext cx="6256575" cy="476550"/>
          </a:xfrm>
          <a:prstGeom prst="rect">
            <a:avLst/>
          </a:prstGeom>
        </p:spPr>
        <p:txBody>
          <a:bodyPr wrap="square" lIns="68569" tIns="68569" rIns="68569" bIns="68569" anchor="t" anchorCtr="0">
            <a:noAutofit/>
          </a:bodyPr>
          <a:lstStyle/>
          <a:p>
            <a:r>
              <a:rPr lang="en" sz="3000" b="1" dirty="0">
                <a:solidFill>
                  <a:srgbClr val="FFFFFF"/>
                </a:solidFill>
              </a:rPr>
              <a:t>Rockford, IL</a:t>
            </a:r>
          </a:p>
        </p:txBody>
      </p:sp>
      <p:pic>
        <p:nvPicPr>
          <p:cNvPr id="734" name="Shape 734"/>
          <p:cNvPicPr preferRelativeResize="0"/>
          <p:nvPr/>
        </p:nvPicPr>
        <p:blipFill>
          <a:blip r:embed="rId3">
            <a:alphaModFix/>
          </a:blip>
          <a:stretch>
            <a:fillRect/>
          </a:stretch>
        </p:blipFill>
        <p:spPr>
          <a:xfrm>
            <a:off x="4618272" y="-2374"/>
            <a:ext cx="2239728" cy="1621838"/>
          </a:xfrm>
          <a:prstGeom prst="rect">
            <a:avLst/>
          </a:prstGeom>
          <a:noFill/>
          <a:ln>
            <a:noFill/>
          </a:ln>
        </p:spPr>
      </p:pic>
      <p:pic>
        <p:nvPicPr>
          <p:cNvPr id="735" name="Shape 735"/>
          <p:cNvPicPr preferRelativeResize="0"/>
          <p:nvPr/>
        </p:nvPicPr>
        <p:blipFill>
          <a:blip r:embed="rId4">
            <a:alphaModFix/>
          </a:blip>
          <a:stretch>
            <a:fillRect/>
          </a:stretch>
        </p:blipFill>
        <p:spPr>
          <a:xfrm>
            <a:off x="0" y="1521691"/>
            <a:ext cx="6858000" cy="3621809"/>
          </a:xfrm>
          <a:prstGeom prst="rect">
            <a:avLst/>
          </a:prstGeom>
          <a:noFill/>
          <a:ln>
            <a:noFill/>
          </a:ln>
        </p:spPr>
      </p:pic>
    </p:spTree>
    <p:extLst>
      <p:ext uri="{BB962C8B-B14F-4D97-AF65-F5344CB8AC3E}">
        <p14:creationId xmlns:p14="http://schemas.microsoft.com/office/powerpoint/2010/main" xmlns="" val="258485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874" y="0"/>
            <a:ext cx="4428492" cy="771525"/>
          </a:xfrm>
        </p:spPr>
        <p:txBody>
          <a:bodyPr>
            <a:normAutofit/>
          </a:bodyPr>
          <a:lstStyle/>
          <a:p>
            <a:r>
              <a:rPr lang="en-CA" sz="2800" b="1" dirty="0">
                <a:solidFill>
                  <a:schemeClr val="tx1"/>
                </a:solidFill>
              </a:rPr>
              <a:t>Common Questions</a:t>
            </a:r>
          </a:p>
        </p:txBody>
      </p:sp>
      <p:sp>
        <p:nvSpPr>
          <p:cNvPr id="3" name="Content Placeholder 2"/>
          <p:cNvSpPr>
            <a:spLocks noGrp="1"/>
          </p:cNvSpPr>
          <p:nvPr>
            <p:ph idx="10"/>
          </p:nvPr>
        </p:nvSpPr>
        <p:spPr/>
        <p:txBody>
          <a:bodyPr/>
          <a:lstStyle/>
          <a:p>
            <a:r>
              <a:rPr lang="en-CA" dirty="0"/>
              <a:t>20,000 homes campaign</a:t>
            </a:r>
          </a:p>
        </p:txBody>
      </p:sp>
      <p:sp>
        <p:nvSpPr>
          <p:cNvPr id="4" name="Content Placeholder 3"/>
          <p:cNvSpPr>
            <a:spLocks noGrp="1"/>
          </p:cNvSpPr>
          <p:nvPr>
            <p:ph idx="1"/>
          </p:nvPr>
        </p:nvSpPr>
        <p:spPr>
          <a:xfrm>
            <a:off x="478971" y="1171575"/>
            <a:ext cx="6244395" cy="3200400"/>
          </a:xfrm>
        </p:spPr>
        <p:txBody>
          <a:bodyPr>
            <a:normAutofit lnSpcReduction="10000"/>
          </a:bodyPr>
          <a:lstStyle/>
          <a:p>
            <a:pPr marL="433388" indent="-342900">
              <a:buClr>
                <a:schemeClr val="tx1">
                  <a:lumMod val="50000"/>
                  <a:lumOff val="50000"/>
                </a:schemeClr>
              </a:buClr>
              <a:buSzPct val="100000"/>
            </a:pPr>
            <a:r>
              <a:rPr lang="en-CA" sz="2400" kern="0" dirty="0">
                <a:solidFill>
                  <a:schemeClr val="tx1"/>
                </a:solidFill>
                <a:latin typeface="+mn-lt"/>
                <a:ea typeface="Raleway"/>
                <a:cs typeface="Raleway"/>
                <a:sym typeface="Raleway"/>
              </a:rPr>
              <a:t>What about privacy and consent?</a:t>
            </a:r>
          </a:p>
          <a:p>
            <a:pPr marL="433388" indent="-342900">
              <a:buClr>
                <a:schemeClr val="tx1">
                  <a:lumMod val="50000"/>
                  <a:lumOff val="50000"/>
                </a:schemeClr>
              </a:buClr>
              <a:buSzPct val="100000"/>
            </a:pPr>
            <a:r>
              <a:rPr lang="en-CA" sz="2400" kern="0" dirty="0">
                <a:solidFill>
                  <a:schemeClr val="tx1"/>
                </a:solidFill>
                <a:latin typeface="+mn-lt"/>
                <a:ea typeface="Raleway"/>
                <a:cs typeface="Raleway"/>
                <a:sym typeface="Raleway"/>
              </a:rPr>
              <a:t>Is HIFIS (or an HMIS) the same thing as a BNL?</a:t>
            </a:r>
          </a:p>
          <a:p>
            <a:pPr marL="433388" indent="-342900">
              <a:buClr>
                <a:schemeClr val="tx1">
                  <a:lumMod val="50000"/>
                  <a:lumOff val="50000"/>
                </a:schemeClr>
              </a:buClr>
              <a:buSzPct val="100000"/>
            </a:pPr>
            <a:r>
              <a:rPr lang="en-CA" sz="2400" kern="0" dirty="0">
                <a:solidFill>
                  <a:schemeClr val="tx1"/>
                </a:solidFill>
                <a:latin typeface="+mn-lt"/>
                <a:ea typeface="Raleway"/>
                <a:cs typeface="Raleway"/>
                <a:sym typeface="Raleway"/>
              </a:rPr>
              <a:t>Isn’t this just a giant waitlist?</a:t>
            </a:r>
          </a:p>
          <a:p>
            <a:pPr marL="433388" indent="-342900">
              <a:buClr>
                <a:schemeClr val="tx1">
                  <a:lumMod val="50000"/>
                  <a:lumOff val="50000"/>
                </a:schemeClr>
              </a:buClr>
              <a:buSzPct val="100000"/>
            </a:pPr>
            <a:r>
              <a:rPr lang="en-CA" sz="2400" kern="0" dirty="0">
                <a:solidFill>
                  <a:schemeClr val="tx1"/>
                </a:solidFill>
                <a:latin typeface="+mn-lt"/>
                <a:ea typeface="Raleway"/>
                <a:cs typeface="Raleway"/>
                <a:sym typeface="Raleway"/>
              </a:rPr>
              <a:t>Isn’t it unethical/set up expectations we can’t fulfill if we can’t serve everyone from the list right away?</a:t>
            </a:r>
          </a:p>
          <a:p>
            <a:pPr marL="433388" indent="-342900">
              <a:buClr>
                <a:schemeClr val="tx1">
                  <a:lumMod val="50000"/>
                  <a:lumOff val="50000"/>
                </a:schemeClr>
              </a:buClr>
              <a:buSzPct val="100000"/>
            </a:pPr>
            <a:r>
              <a:rPr lang="en-CA" sz="2400" kern="0" dirty="0">
                <a:solidFill>
                  <a:schemeClr val="tx1"/>
                </a:solidFill>
                <a:latin typeface="+mn-lt"/>
                <a:ea typeface="Raleway"/>
                <a:cs typeface="Raleway"/>
                <a:sym typeface="Raleway"/>
              </a:rPr>
              <a:t>Is it necessary to have a By-Name List?  Isn’t there another way?</a:t>
            </a:r>
            <a:endParaRPr lang="en-US" sz="2400" dirty="0">
              <a:solidFill>
                <a:schemeClr val="tx1"/>
              </a:solidFill>
              <a:latin typeface="+mn-lt"/>
            </a:endParaRPr>
          </a:p>
          <a:p>
            <a:pPr marL="90488" indent="0">
              <a:buClr>
                <a:schemeClr val="tx1">
                  <a:lumMod val="50000"/>
                  <a:lumOff val="50000"/>
                </a:schemeClr>
              </a:buClr>
              <a:buSzPct val="100000"/>
              <a:buNone/>
            </a:pPr>
            <a:endParaRPr lang="en-CA" b="1" kern="0" dirty="0">
              <a:solidFill>
                <a:schemeClr val="tx1">
                  <a:lumMod val="50000"/>
                  <a:lumOff val="50000"/>
                </a:schemeClr>
              </a:solidFill>
              <a:latin typeface="Open Sans"/>
              <a:ea typeface="Raleway"/>
              <a:cs typeface="Raleway"/>
              <a:sym typeface="Raleway"/>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667" y="124255"/>
            <a:ext cx="1714805" cy="523016"/>
          </a:xfrm>
          <a:prstGeom prst="rect">
            <a:avLst/>
          </a:prstGeom>
        </p:spPr>
      </p:pic>
    </p:spTree>
    <p:extLst>
      <p:ext uri="{BB962C8B-B14F-4D97-AF65-F5344CB8AC3E}">
        <p14:creationId xmlns:p14="http://schemas.microsoft.com/office/powerpoint/2010/main" xmlns="" val="606379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CA" dirty="0"/>
              <a:t>20,000 homes campaign</a:t>
            </a:r>
          </a:p>
        </p:txBody>
      </p:sp>
      <p:pic>
        <p:nvPicPr>
          <p:cNvPr id="6" name="Content Placeholder 5"/>
          <p:cNvPicPr>
            <a:picLocks noGrp="1" noChangeAspect="1"/>
          </p:cNvPicPr>
          <p:nvPr>
            <p:ph idx="1"/>
          </p:nvPr>
        </p:nvPicPr>
        <p:blipFill>
          <a:blip r:embed="rId3"/>
          <a:stretch>
            <a:fillRect/>
          </a:stretch>
        </p:blipFill>
        <p:spPr>
          <a:xfrm>
            <a:off x="2433463" y="2146603"/>
            <a:ext cx="2368502" cy="108365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2667" y="124255"/>
            <a:ext cx="1714805" cy="523016"/>
          </a:xfrm>
          <a:prstGeom prst="rect">
            <a:avLst/>
          </a:prstGeom>
        </p:spPr>
      </p:pic>
    </p:spTree>
    <p:extLst>
      <p:ext uri="{BB962C8B-B14F-4D97-AF65-F5344CB8AC3E}">
        <p14:creationId xmlns:p14="http://schemas.microsoft.com/office/powerpoint/2010/main" xmlns="" val="335579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05339" y="237162"/>
            <a:ext cx="6256574" cy="476549"/>
          </a:xfrm>
          <a:prstGeom prst="rect">
            <a:avLst/>
          </a:prstGeom>
        </p:spPr>
        <p:txBody>
          <a:bodyPr wrap="square" lIns="68569" tIns="68569" rIns="68569" bIns="68569" anchor="t" anchorCtr="0">
            <a:noAutofit/>
          </a:bodyPr>
          <a:lstStyle/>
          <a:p>
            <a:r>
              <a:rPr lang="en" dirty="0">
                <a:solidFill>
                  <a:srgbClr val="C00000"/>
                </a:solidFill>
                <a:latin typeface="Calibri" panose="020F0502020204030204" pitchFamily="34" charset="0"/>
                <a:cs typeface="Calibri" panose="020F0502020204030204" pitchFamily="34" charset="0"/>
              </a:rPr>
              <a:t>Where Have Registry Weeks </a:t>
            </a:r>
            <a:r>
              <a:rPr lang="en-CA" dirty="0">
                <a:solidFill>
                  <a:srgbClr val="C00000"/>
                </a:solidFill>
                <a:latin typeface="Calibri" panose="020F0502020204030204" pitchFamily="34" charset="0"/>
                <a:cs typeface="Calibri" panose="020F0502020204030204" pitchFamily="34" charset="0"/>
              </a:rPr>
              <a:t>Been Done</a:t>
            </a:r>
            <a:r>
              <a:rPr lang="en" dirty="0">
                <a:solidFill>
                  <a:srgbClr val="C00000"/>
                </a:solidFill>
                <a:latin typeface="Calibri" panose="020F0502020204030204" pitchFamily="34" charset="0"/>
                <a:cs typeface="Calibri" panose="020F0502020204030204" pitchFamily="34" charset="0"/>
              </a:rPr>
              <a:t>?</a:t>
            </a:r>
          </a:p>
        </p:txBody>
      </p:sp>
      <p:sp>
        <p:nvSpPr>
          <p:cNvPr id="116" name="Shape 116"/>
          <p:cNvSpPr txBox="1">
            <a:spLocks noGrp="1"/>
          </p:cNvSpPr>
          <p:nvPr>
            <p:ph type="body" idx="2"/>
          </p:nvPr>
        </p:nvSpPr>
        <p:spPr>
          <a:xfrm>
            <a:off x="532139" y="747299"/>
            <a:ext cx="5802974" cy="3339675"/>
          </a:xfrm>
          <a:prstGeom prst="rect">
            <a:avLst/>
          </a:prstGeom>
        </p:spPr>
        <p:txBody>
          <a:bodyPr wrap="square" lIns="68569" tIns="68569" rIns="68569" bIns="68569" anchor="t" anchorCtr="0">
            <a:noAutofit/>
          </a:bodyPr>
          <a:lstStyle/>
          <a:p>
            <a:pPr marL="342900" indent="-257175">
              <a:spcAft>
                <a:spcPts val="0"/>
              </a:spcAft>
              <a:buClr>
                <a:schemeClr val="dk2"/>
              </a:buClr>
            </a:pPr>
            <a:r>
              <a:rPr lang="en" sz="1600" dirty="0">
                <a:solidFill>
                  <a:schemeClr val="dk2"/>
                </a:solidFill>
                <a:latin typeface="Calibri" panose="020F0502020204030204" pitchFamily="34" charset="0"/>
                <a:cs typeface="Calibri" panose="020F0502020204030204" pitchFamily="34" charset="0"/>
              </a:rPr>
              <a:t>186 </a:t>
            </a:r>
            <a:r>
              <a:rPr lang="en-CA" sz="1600" dirty="0">
                <a:solidFill>
                  <a:schemeClr val="dk2"/>
                </a:solidFill>
                <a:latin typeface="Calibri" panose="020F0502020204030204" pitchFamily="34" charset="0"/>
                <a:cs typeface="Calibri" panose="020F0502020204030204" pitchFamily="34" charset="0"/>
              </a:rPr>
              <a:t>c</a:t>
            </a:r>
            <a:r>
              <a:rPr lang="en" sz="1600" dirty="0">
                <a:solidFill>
                  <a:schemeClr val="dk2"/>
                </a:solidFill>
                <a:latin typeface="Calibri" panose="020F0502020204030204" pitchFamily="34" charset="0"/>
                <a:cs typeface="Calibri" panose="020F0502020204030204" pitchFamily="34" charset="0"/>
              </a:rPr>
              <a:t>ommunities in the United States as a part of the 100,000 Homes Campaign</a:t>
            </a:r>
          </a:p>
          <a:p>
            <a:pPr>
              <a:spcAft>
                <a:spcPts val="0"/>
              </a:spcAft>
              <a:buNone/>
            </a:pPr>
            <a:endParaRPr sz="1600" dirty="0">
              <a:solidFill>
                <a:schemeClr val="dk2"/>
              </a:solidFill>
              <a:latin typeface="Calibri" panose="020F0502020204030204" pitchFamily="34" charset="0"/>
              <a:cs typeface="Calibri" panose="020F0502020204030204" pitchFamily="34" charset="0"/>
            </a:endParaRPr>
          </a:p>
          <a:p>
            <a:pPr marL="342900" indent="-257175">
              <a:spcAft>
                <a:spcPts val="0"/>
              </a:spcAft>
              <a:buClr>
                <a:schemeClr val="dk2"/>
              </a:buClr>
            </a:pPr>
            <a:r>
              <a:rPr lang="en" sz="1600" dirty="0">
                <a:solidFill>
                  <a:schemeClr val="dk2"/>
                </a:solidFill>
                <a:latin typeface="Calibri" panose="020F0502020204030204" pitchFamily="34" charset="0"/>
                <a:cs typeface="Calibri" panose="020F0502020204030204" pitchFamily="34" charset="0"/>
              </a:rPr>
              <a:t>20 </a:t>
            </a:r>
            <a:r>
              <a:rPr lang="en-CA" sz="1600" dirty="0">
                <a:solidFill>
                  <a:schemeClr val="dk2"/>
                </a:solidFill>
                <a:latin typeface="Calibri" panose="020F0502020204030204" pitchFamily="34" charset="0"/>
                <a:cs typeface="Calibri" panose="020F0502020204030204" pitchFamily="34" charset="0"/>
              </a:rPr>
              <a:t>c</a:t>
            </a:r>
            <a:r>
              <a:rPr lang="en" sz="1600" dirty="0">
                <a:solidFill>
                  <a:schemeClr val="dk2"/>
                </a:solidFill>
                <a:latin typeface="Calibri" panose="020F0502020204030204" pitchFamily="34" charset="0"/>
                <a:cs typeface="Calibri" panose="020F0502020204030204" pitchFamily="34" charset="0"/>
              </a:rPr>
              <a:t>ommunities in Canada as part of the 20,000 Homes Campaign </a:t>
            </a:r>
            <a:r>
              <a:rPr lang="en-CA" sz="1600" dirty="0">
                <a:solidFill>
                  <a:schemeClr val="dk2"/>
                </a:solidFill>
                <a:latin typeface="Calibri" panose="020F0502020204030204" pitchFamily="34" charset="0"/>
                <a:cs typeface="Calibri" panose="020F0502020204030204" pitchFamily="34" charset="0"/>
              </a:rPr>
              <a:t>with (of which 8 were combined with a </a:t>
            </a:r>
            <a:r>
              <a:rPr lang="en-CA" sz="1600" dirty="0" err="1">
                <a:solidFill>
                  <a:schemeClr val="dk2"/>
                </a:solidFill>
                <a:latin typeface="Calibri" panose="020F0502020204030204" pitchFamily="34" charset="0"/>
                <a:cs typeface="Calibri" panose="020F0502020204030204" pitchFamily="34" charset="0"/>
              </a:rPr>
              <a:t>PiT</a:t>
            </a:r>
            <a:r>
              <a:rPr lang="en-CA" sz="1600">
                <a:solidFill>
                  <a:schemeClr val="dk2"/>
                </a:solidFill>
                <a:latin typeface="Calibri" panose="020F0502020204030204" pitchFamily="34" charset="0"/>
                <a:cs typeface="Calibri" panose="020F0502020204030204" pitchFamily="34" charset="0"/>
              </a:rPr>
              <a:t> in 2016)</a:t>
            </a:r>
            <a:endParaRPr lang="en" sz="1600" dirty="0">
              <a:solidFill>
                <a:schemeClr val="dk2"/>
              </a:solidFill>
              <a:latin typeface="Calibri" panose="020F0502020204030204" pitchFamily="34" charset="0"/>
              <a:cs typeface="Calibri" panose="020F0502020204030204" pitchFamily="34" charset="0"/>
            </a:endParaRPr>
          </a:p>
          <a:p>
            <a:pPr>
              <a:spcAft>
                <a:spcPts val="0"/>
              </a:spcAft>
              <a:buNone/>
            </a:pPr>
            <a:endParaRPr sz="1600" dirty="0">
              <a:solidFill>
                <a:schemeClr val="dk2"/>
              </a:solidFill>
              <a:latin typeface="Calibri" panose="020F0502020204030204" pitchFamily="34" charset="0"/>
              <a:cs typeface="Calibri" panose="020F0502020204030204" pitchFamily="34" charset="0"/>
            </a:endParaRPr>
          </a:p>
          <a:p>
            <a:pPr marL="342900" indent="-257175">
              <a:spcAft>
                <a:spcPts val="0"/>
              </a:spcAft>
              <a:buClr>
                <a:schemeClr val="dk2"/>
              </a:buClr>
            </a:pPr>
            <a:r>
              <a:rPr lang="en" sz="1600" dirty="0">
                <a:solidFill>
                  <a:schemeClr val="dk2"/>
                </a:solidFill>
                <a:latin typeface="Calibri" panose="020F0502020204030204" pitchFamily="34" charset="0"/>
                <a:cs typeface="Calibri" panose="020F0502020204030204" pitchFamily="34" charset="0"/>
              </a:rPr>
              <a:t>Communities in Australia – </a:t>
            </a:r>
            <a:r>
              <a:rPr lang="en-CA" sz="1600" dirty="0">
                <a:solidFill>
                  <a:schemeClr val="dk2"/>
                </a:solidFill>
                <a:latin typeface="Calibri" panose="020F0502020204030204" pitchFamily="34" charset="0"/>
                <a:cs typeface="Calibri" panose="020F0502020204030204" pitchFamily="34" charset="0"/>
              </a:rPr>
              <a:t>Advance to Zero</a:t>
            </a:r>
            <a:endParaRPr lang="en" sz="1600" dirty="0">
              <a:solidFill>
                <a:schemeClr val="dk2"/>
              </a:solidFill>
              <a:latin typeface="Calibri" panose="020F0502020204030204" pitchFamily="34" charset="0"/>
              <a:cs typeface="Calibri" panose="020F0502020204030204" pitchFamily="34" charset="0"/>
            </a:endParaRPr>
          </a:p>
          <a:p>
            <a:pPr>
              <a:spcAft>
                <a:spcPts val="0"/>
              </a:spcAft>
              <a:buNone/>
            </a:pPr>
            <a:endParaRPr sz="1600" dirty="0">
              <a:solidFill>
                <a:schemeClr val="dk2"/>
              </a:solidFill>
              <a:latin typeface="Calibri" panose="020F0502020204030204" pitchFamily="34" charset="0"/>
              <a:cs typeface="Calibri" panose="020F0502020204030204" pitchFamily="34" charset="0"/>
            </a:endParaRPr>
          </a:p>
          <a:p>
            <a:pPr marL="342900" indent="-257175">
              <a:spcAft>
                <a:spcPts val="0"/>
              </a:spcAft>
              <a:buClr>
                <a:schemeClr val="dk2"/>
              </a:buClr>
            </a:pPr>
            <a:r>
              <a:rPr lang="en" sz="1600" dirty="0">
                <a:solidFill>
                  <a:schemeClr val="dk2"/>
                </a:solidFill>
                <a:latin typeface="Calibri" panose="020F0502020204030204" pitchFamily="34" charset="0"/>
                <a:cs typeface="Calibri" panose="020F0502020204030204" pitchFamily="34" charset="0"/>
              </a:rPr>
              <a:t>Cities in Europe – </a:t>
            </a:r>
            <a:r>
              <a:rPr lang="en-CA" sz="1600" dirty="0">
                <a:solidFill>
                  <a:schemeClr val="dk2"/>
                </a:solidFill>
                <a:latin typeface="Calibri" panose="020F0502020204030204" pitchFamily="34" charset="0"/>
                <a:cs typeface="Calibri" panose="020F0502020204030204" pitchFamily="34" charset="0"/>
              </a:rPr>
              <a:t>End Street Homelessness Campaign</a:t>
            </a:r>
            <a:endParaRPr lang="en" sz="1600" dirty="0">
              <a:solidFill>
                <a:schemeClr val="dk2"/>
              </a:solidFill>
              <a:latin typeface="Calibri" panose="020F0502020204030204" pitchFamily="34" charset="0"/>
              <a:cs typeface="Calibri" panose="020F0502020204030204" pitchFamily="34" charset="0"/>
            </a:endParaRPr>
          </a:p>
          <a:p>
            <a:pPr>
              <a:buNone/>
            </a:pPr>
            <a:endParaRPr sz="1350" dirty="0">
              <a:solidFill>
                <a:schemeClr val="dk2"/>
              </a:solidFill>
            </a:endParaRPr>
          </a:p>
        </p:txBody>
      </p:sp>
      <p:pic>
        <p:nvPicPr>
          <p:cNvPr id="117" name="Shape 117"/>
          <p:cNvPicPr preferRelativeResize="0"/>
          <p:nvPr/>
        </p:nvPicPr>
        <p:blipFill>
          <a:blip r:embed="rId3">
            <a:alphaModFix/>
          </a:blip>
          <a:stretch>
            <a:fillRect/>
          </a:stretch>
        </p:blipFill>
        <p:spPr>
          <a:xfrm>
            <a:off x="2116666" y="3787422"/>
            <a:ext cx="1985707" cy="804868"/>
          </a:xfrm>
          <a:prstGeom prst="rect">
            <a:avLst/>
          </a:prstGeom>
          <a:noFill/>
          <a:ln>
            <a:noFill/>
          </a:ln>
        </p:spPr>
      </p:pic>
      <p:pic>
        <p:nvPicPr>
          <p:cNvPr id="118" name="Shape 118"/>
          <p:cNvPicPr preferRelativeResize="0"/>
          <p:nvPr/>
        </p:nvPicPr>
        <p:blipFill>
          <a:blip r:embed="rId4">
            <a:alphaModFix/>
          </a:blip>
          <a:stretch>
            <a:fillRect/>
          </a:stretch>
        </p:blipFill>
        <p:spPr>
          <a:xfrm>
            <a:off x="4440623" y="3454282"/>
            <a:ext cx="1994292" cy="1452872"/>
          </a:xfrm>
          <a:prstGeom prst="rect">
            <a:avLst/>
          </a:prstGeom>
          <a:noFill/>
          <a:ln>
            <a:noFill/>
          </a:ln>
        </p:spPr>
      </p:pic>
      <p:pic>
        <p:nvPicPr>
          <p:cNvPr id="119" name="Shape 119"/>
          <p:cNvPicPr preferRelativeResize="0"/>
          <p:nvPr/>
        </p:nvPicPr>
        <p:blipFill>
          <a:blip r:embed="rId5">
            <a:alphaModFix/>
          </a:blip>
          <a:stretch>
            <a:fillRect/>
          </a:stretch>
        </p:blipFill>
        <p:spPr>
          <a:xfrm>
            <a:off x="417452" y="3454282"/>
            <a:ext cx="1586326" cy="1332207"/>
          </a:xfrm>
          <a:prstGeom prst="rect">
            <a:avLst/>
          </a:prstGeom>
          <a:noFill/>
          <a:ln>
            <a:noFill/>
          </a:ln>
        </p:spPr>
      </p:pic>
    </p:spTree>
    <p:extLst>
      <p:ext uri="{BB962C8B-B14F-4D97-AF65-F5344CB8AC3E}">
        <p14:creationId xmlns:p14="http://schemas.microsoft.com/office/powerpoint/2010/main" xmlns="" val="195692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CA" dirty="0"/>
              <a:t>20,000 homes campaign</a:t>
            </a:r>
          </a:p>
        </p:txBody>
      </p:sp>
      <p:sp>
        <p:nvSpPr>
          <p:cNvPr id="2" name="Title 1"/>
          <p:cNvSpPr>
            <a:spLocks noGrp="1"/>
          </p:cNvSpPr>
          <p:nvPr>
            <p:ph type="title"/>
          </p:nvPr>
        </p:nvSpPr>
        <p:spPr>
          <a:xfrm>
            <a:off x="2177143" y="0"/>
            <a:ext cx="4337957" cy="771525"/>
          </a:xfrm>
        </p:spPr>
        <p:txBody>
          <a:bodyPr>
            <a:normAutofit/>
          </a:bodyPr>
          <a:lstStyle/>
          <a:p>
            <a:r>
              <a:rPr lang="en-CA" sz="2100" b="1" dirty="0">
                <a:solidFill>
                  <a:schemeClr val="tx1"/>
                </a:solidFill>
              </a:rPr>
              <a:t>Count Similarities and Differences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1169" y="124254"/>
            <a:ext cx="1714805" cy="523016"/>
          </a:xfrm>
          <a:prstGeom prst="rect">
            <a:avLst/>
          </a:prstGeom>
        </p:spPr>
      </p:pic>
      <p:graphicFrame>
        <p:nvGraphicFramePr>
          <p:cNvPr id="10" name="Table 9"/>
          <p:cNvGraphicFramePr>
            <a:graphicFrameLocks noGrp="1"/>
          </p:cNvGraphicFramePr>
          <p:nvPr>
            <p:extLst/>
          </p:nvPr>
        </p:nvGraphicFramePr>
        <p:xfrm>
          <a:off x="0" y="768673"/>
          <a:ext cx="6858003" cy="4158927"/>
        </p:xfrm>
        <a:graphic>
          <a:graphicData uri="http://schemas.openxmlformats.org/drawingml/2006/table">
            <a:tbl>
              <a:tblPr firstRow="1" firstCol="1" bandRow="1">
                <a:tableStyleId>{5C22544A-7EE6-4342-B048-85BDC9FD1C3A}</a:tableStyleId>
              </a:tblPr>
              <a:tblGrid>
                <a:gridCol w="1106742">
                  <a:extLst>
                    <a:ext uri="{9D8B030D-6E8A-4147-A177-3AD203B41FA5}">
                      <a16:colId xmlns:a16="http://schemas.microsoft.com/office/drawing/2014/main" xmlns="" val="1984394052"/>
                    </a:ext>
                  </a:extLst>
                </a:gridCol>
                <a:gridCol w="711302">
                  <a:extLst>
                    <a:ext uri="{9D8B030D-6E8A-4147-A177-3AD203B41FA5}">
                      <a16:colId xmlns:a16="http://schemas.microsoft.com/office/drawing/2014/main" xmlns="" val="3099415257"/>
                    </a:ext>
                  </a:extLst>
                </a:gridCol>
                <a:gridCol w="855601">
                  <a:extLst>
                    <a:ext uri="{9D8B030D-6E8A-4147-A177-3AD203B41FA5}">
                      <a16:colId xmlns:a16="http://schemas.microsoft.com/office/drawing/2014/main" xmlns="" val="1108901039"/>
                    </a:ext>
                  </a:extLst>
                </a:gridCol>
                <a:gridCol w="1079392">
                  <a:extLst>
                    <a:ext uri="{9D8B030D-6E8A-4147-A177-3AD203B41FA5}">
                      <a16:colId xmlns:a16="http://schemas.microsoft.com/office/drawing/2014/main" xmlns="" val="1520077831"/>
                    </a:ext>
                  </a:extLst>
                </a:gridCol>
                <a:gridCol w="1080120">
                  <a:extLst>
                    <a:ext uri="{9D8B030D-6E8A-4147-A177-3AD203B41FA5}">
                      <a16:colId xmlns:a16="http://schemas.microsoft.com/office/drawing/2014/main" xmlns="" val="2786763605"/>
                    </a:ext>
                  </a:extLst>
                </a:gridCol>
                <a:gridCol w="1026114">
                  <a:extLst>
                    <a:ext uri="{9D8B030D-6E8A-4147-A177-3AD203B41FA5}">
                      <a16:colId xmlns:a16="http://schemas.microsoft.com/office/drawing/2014/main" xmlns="" val="2678923351"/>
                    </a:ext>
                  </a:extLst>
                </a:gridCol>
                <a:gridCol w="998732">
                  <a:extLst>
                    <a:ext uri="{9D8B030D-6E8A-4147-A177-3AD203B41FA5}">
                      <a16:colId xmlns:a16="http://schemas.microsoft.com/office/drawing/2014/main" xmlns="" val="3074299299"/>
                    </a:ext>
                  </a:extLst>
                </a:gridCol>
              </a:tblGrid>
              <a:tr h="1642926">
                <a:tc>
                  <a:txBody>
                    <a:bodyPr/>
                    <a:lstStyle/>
                    <a:p>
                      <a:pPr>
                        <a:lnSpc>
                          <a:spcPct val="115000"/>
                        </a:lnSpc>
                        <a:spcAft>
                          <a:spcPts val="0"/>
                        </a:spcAft>
                      </a:pPr>
                      <a:r>
                        <a:rPr lang="en-CA" sz="1500" dirty="0">
                          <a:effectLst/>
                        </a:rPr>
                        <a:t> </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Is it a count?</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Is it time-bound?</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Does it have identifying info?</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Does it include a common assessment?</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What is Actionable?</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Based on System Contact?</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extLst>
                  <a:ext uri="{0D108BD9-81ED-4DB2-BD59-A6C34878D82A}">
                    <a16:rowId xmlns:a16="http://schemas.microsoft.com/office/drawing/2014/main" xmlns="" val="1264178141"/>
                  </a:ext>
                </a:extLst>
              </a:tr>
              <a:tr h="729617">
                <a:tc>
                  <a:txBody>
                    <a:bodyPr/>
                    <a:lstStyle/>
                    <a:p>
                      <a:pPr algn="ctr">
                        <a:lnSpc>
                          <a:spcPct val="115000"/>
                        </a:lnSpc>
                        <a:spcAft>
                          <a:spcPts val="0"/>
                        </a:spcAft>
                      </a:pPr>
                      <a:r>
                        <a:rPr lang="en-CA" sz="1500" b="1" dirty="0">
                          <a:effectLst/>
                        </a:rPr>
                        <a:t>PiT Count</a:t>
                      </a:r>
                      <a:endParaRPr lang="en-CA"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Yes</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Yes</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No</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a:effectLst/>
                        </a:rPr>
                        <a:t>No</a:t>
                      </a:r>
                      <a:endParaRPr lang="en-CA"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latin typeface="Calibri" panose="020F0502020204030204" pitchFamily="34" charset="0"/>
                          <a:ea typeface="Times New Roman" panose="02020603050405020304" pitchFamily="18" charset="0"/>
                          <a:cs typeface="Times New Roman" panose="02020603050405020304" pitchFamily="18" charset="0"/>
                        </a:rPr>
                        <a:t>Aggregate</a:t>
                      </a:r>
                    </a:p>
                  </a:txBody>
                  <a:tcPr marL="32332" marR="32332" marT="0" marB="0" anchor="ctr"/>
                </a:tc>
                <a:tc>
                  <a:txBody>
                    <a:bodyPr/>
                    <a:lstStyle/>
                    <a:p>
                      <a:pPr algn="ctr">
                        <a:lnSpc>
                          <a:spcPct val="115000"/>
                        </a:lnSpc>
                        <a:spcAft>
                          <a:spcPts val="0"/>
                        </a:spcAft>
                      </a:pPr>
                      <a:r>
                        <a:rPr lang="en-CA" sz="1500">
                          <a:effectLst/>
                        </a:rPr>
                        <a:t>No</a:t>
                      </a:r>
                      <a:endParaRPr lang="en-CA"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extLst>
                  <a:ext uri="{0D108BD9-81ED-4DB2-BD59-A6C34878D82A}">
                    <a16:rowId xmlns:a16="http://schemas.microsoft.com/office/drawing/2014/main" xmlns="" val="511367054"/>
                  </a:ext>
                </a:extLst>
              </a:tr>
              <a:tr h="980448">
                <a:tc>
                  <a:txBody>
                    <a:bodyPr/>
                    <a:lstStyle/>
                    <a:p>
                      <a:pPr algn="ctr">
                        <a:lnSpc>
                          <a:spcPct val="115000"/>
                        </a:lnSpc>
                        <a:spcAft>
                          <a:spcPts val="0"/>
                        </a:spcAft>
                      </a:pPr>
                      <a:r>
                        <a:rPr lang="en-CA" sz="1500" b="1" dirty="0">
                          <a:effectLst/>
                        </a:rPr>
                        <a:t>Registry Week </a:t>
                      </a:r>
                      <a:r>
                        <a:rPr lang="en-CA" sz="1200" b="1" dirty="0">
                          <a:effectLst/>
                        </a:rPr>
                        <a:t>(leads to By-Name</a:t>
                      </a:r>
                      <a:r>
                        <a:rPr lang="en-CA" sz="1200" b="1" baseline="0" dirty="0">
                          <a:effectLst/>
                        </a:rPr>
                        <a:t> List)</a:t>
                      </a:r>
                      <a:endParaRPr lang="en-C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Yes</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Yes</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Yes</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Yes</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Aggregate  &amp; Individual</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No</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extLst>
                  <a:ext uri="{0D108BD9-81ED-4DB2-BD59-A6C34878D82A}">
                    <a16:rowId xmlns:a16="http://schemas.microsoft.com/office/drawing/2014/main" xmlns="" val="1815569233"/>
                  </a:ext>
                </a:extLst>
              </a:tr>
              <a:tr h="805936">
                <a:tc>
                  <a:txBody>
                    <a:bodyPr/>
                    <a:lstStyle/>
                    <a:p>
                      <a:pPr algn="ctr">
                        <a:lnSpc>
                          <a:spcPct val="115000"/>
                        </a:lnSpc>
                        <a:spcAft>
                          <a:spcPts val="0"/>
                        </a:spcAft>
                      </a:pPr>
                      <a:r>
                        <a:rPr lang="en-CA" sz="1500" b="1" dirty="0">
                          <a:effectLst/>
                        </a:rPr>
                        <a:t>By-Name </a:t>
                      </a:r>
                    </a:p>
                    <a:p>
                      <a:pPr algn="ctr">
                        <a:lnSpc>
                          <a:spcPct val="115000"/>
                        </a:lnSpc>
                        <a:spcAft>
                          <a:spcPts val="0"/>
                        </a:spcAft>
                      </a:pPr>
                      <a:r>
                        <a:rPr lang="en-CA" sz="1500" b="1" dirty="0">
                          <a:effectLst/>
                        </a:rPr>
                        <a:t>List</a:t>
                      </a:r>
                      <a:endParaRPr lang="en-CA"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a:effectLst/>
                        </a:rPr>
                        <a:t>Yes</a:t>
                      </a:r>
                      <a:endParaRPr lang="en-CA"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a:effectLst/>
                        </a:rPr>
                        <a:t>No – </a:t>
                      </a:r>
                    </a:p>
                    <a:p>
                      <a:pPr algn="ctr">
                        <a:lnSpc>
                          <a:spcPct val="115000"/>
                        </a:lnSpc>
                        <a:spcAft>
                          <a:spcPts val="0"/>
                        </a:spcAft>
                      </a:pPr>
                      <a:r>
                        <a:rPr lang="en-CA" sz="1500">
                          <a:effectLst/>
                        </a:rPr>
                        <a:t>on-going</a:t>
                      </a:r>
                      <a:endParaRPr lang="en-CA"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a:effectLst/>
                        </a:rPr>
                        <a:t>Yes</a:t>
                      </a:r>
                      <a:endParaRPr lang="en-CA"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a:effectLst/>
                        </a:rPr>
                        <a:t>Yes</a:t>
                      </a:r>
                      <a:endParaRPr lang="en-CA"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System &amp; Individual</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tc>
                  <a:txBody>
                    <a:bodyPr/>
                    <a:lstStyle/>
                    <a:p>
                      <a:pPr algn="ctr">
                        <a:lnSpc>
                          <a:spcPct val="115000"/>
                        </a:lnSpc>
                        <a:spcAft>
                          <a:spcPts val="0"/>
                        </a:spcAft>
                      </a:pPr>
                      <a:r>
                        <a:rPr lang="en-CA" sz="1500" dirty="0">
                          <a:effectLst/>
                        </a:rPr>
                        <a:t>Yes</a:t>
                      </a:r>
                      <a:endParaRPr lang="en-CA"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2332" marR="32332" marT="0" marB="0" anchor="ctr"/>
                </a:tc>
                <a:extLst>
                  <a:ext uri="{0D108BD9-81ED-4DB2-BD59-A6C34878D82A}">
                    <a16:rowId xmlns:a16="http://schemas.microsoft.com/office/drawing/2014/main" xmlns="" val="4292950580"/>
                  </a:ext>
                </a:extLst>
              </a:tr>
            </a:tbl>
          </a:graphicData>
        </a:graphic>
      </p:graphicFrame>
      <p:sp>
        <p:nvSpPr>
          <p:cNvPr id="11" name="Rectangle 1"/>
          <p:cNvSpPr>
            <a:spLocks noChangeArrowheads="1"/>
          </p:cNvSpPr>
          <p:nvPr/>
        </p:nvSpPr>
        <p:spPr bwMode="auto">
          <a:xfrm>
            <a:off x="2594373" y="897056"/>
            <a:ext cx="138564" cy="484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CA" alt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rPr>
              <a:t/>
            </a:r>
            <a:br>
              <a:rPr kumimoji="0" lang="en-CA" alt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rPr>
            </a:br>
            <a:endParaRPr kumimoji="0" lang="en-CA" alt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xmlns="" val="55106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86006" y="347372"/>
            <a:ext cx="6256574" cy="476549"/>
          </a:xfrm>
          <a:prstGeom prst="rect">
            <a:avLst/>
          </a:prstGeom>
        </p:spPr>
        <p:txBody>
          <a:bodyPr wrap="square" lIns="68569" tIns="68569" rIns="68569" bIns="68569" anchor="t" anchorCtr="0">
            <a:noAutofit/>
          </a:bodyPr>
          <a:lstStyle/>
          <a:p>
            <a:r>
              <a:rPr lang="en" dirty="0">
                <a:solidFill>
                  <a:srgbClr val="C00000"/>
                </a:solidFill>
                <a:latin typeface="Calibri" panose="020F0502020204030204" pitchFamily="34" charset="0"/>
                <a:cs typeface="Calibri" panose="020F0502020204030204" pitchFamily="34" charset="0"/>
              </a:rPr>
              <a:t>What is </a:t>
            </a:r>
            <a:r>
              <a:rPr lang="en-CA" dirty="0">
                <a:solidFill>
                  <a:srgbClr val="C00000"/>
                </a:solidFill>
                <a:latin typeface="Calibri" panose="020F0502020204030204" pitchFamily="34" charset="0"/>
                <a:cs typeface="Calibri" panose="020F0502020204030204" pitchFamily="34" charset="0"/>
              </a:rPr>
              <a:t>Unique About </a:t>
            </a:r>
            <a:r>
              <a:rPr lang="en" dirty="0">
                <a:solidFill>
                  <a:srgbClr val="C00000"/>
                </a:solidFill>
                <a:latin typeface="Calibri" panose="020F0502020204030204" pitchFamily="34" charset="0"/>
                <a:cs typeface="Calibri" panose="020F0502020204030204" pitchFamily="34" charset="0"/>
              </a:rPr>
              <a:t>a Registry Week?</a:t>
            </a:r>
          </a:p>
        </p:txBody>
      </p:sp>
      <p:sp>
        <p:nvSpPr>
          <p:cNvPr id="104" name="Shape 104"/>
          <p:cNvSpPr txBox="1">
            <a:spLocks noGrp="1"/>
          </p:cNvSpPr>
          <p:nvPr>
            <p:ph type="body" idx="2"/>
          </p:nvPr>
        </p:nvSpPr>
        <p:spPr>
          <a:xfrm>
            <a:off x="386006" y="1054337"/>
            <a:ext cx="6196224" cy="3494078"/>
          </a:xfrm>
          <a:prstGeom prst="rect">
            <a:avLst/>
          </a:prstGeom>
        </p:spPr>
        <p:txBody>
          <a:bodyPr wrap="square" lIns="68569" tIns="68569" rIns="68569" bIns="68569" anchor="t" anchorCtr="0">
            <a:noAutofit/>
          </a:bodyPr>
          <a:lstStyle/>
          <a:p>
            <a:pPr marL="342900" indent="-257175">
              <a:spcAft>
                <a:spcPts val="0"/>
              </a:spcAft>
              <a:buClr>
                <a:schemeClr val="dk2"/>
              </a:buClr>
              <a:buSzPct val="75000"/>
            </a:pPr>
            <a:r>
              <a:rPr lang="en-CA" sz="2400" dirty="0">
                <a:solidFill>
                  <a:schemeClr val="dk2"/>
                </a:solidFill>
                <a:latin typeface="Calibri" panose="020F0502020204030204" pitchFamily="34" charset="0"/>
                <a:cs typeface="Calibri" panose="020F0502020204030204" pitchFamily="34" charset="0"/>
              </a:rPr>
              <a:t>Asking people’s names (with consent)</a:t>
            </a:r>
          </a:p>
          <a:p>
            <a:pPr marL="342900" indent="-257175">
              <a:spcAft>
                <a:spcPts val="0"/>
              </a:spcAft>
              <a:buClr>
                <a:schemeClr val="dk2"/>
              </a:buClr>
            </a:pPr>
            <a:endParaRPr lang="en-CA" sz="800" dirty="0">
              <a:solidFill>
                <a:schemeClr val="dk2"/>
              </a:solidFill>
              <a:latin typeface="Calibri" panose="020F0502020204030204" pitchFamily="34" charset="0"/>
              <a:cs typeface="Calibri" panose="020F0502020204030204" pitchFamily="34" charset="0"/>
            </a:endParaRPr>
          </a:p>
          <a:p>
            <a:pPr marL="342900" indent="-257175">
              <a:spcAft>
                <a:spcPts val="0"/>
              </a:spcAft>
              <a:buClr>
                <a:schemeClr val="dk2"/>
              </a:buClr>
              <a:buSzPct val="75000"/>
            </a:pPr>
            <a:r>
              <a:rPr lang="en-CA" sz="2400" dirty="0">
                <a:solidFill>
                  <a:schemeClr val="dk2"/>
                </a:solidFill>
                <a:latin typeface="Calibri" panose="020F0502020204030204" pitchFamily="34" charset="0"/>
                <a:cs typeface="Calibri" panose="020F0502020204030204" pitchFamily="34" charset="0"/>
              </a:rPr>
              <a:t>Common assessment to understand acuity</a:t>
            </a:r>
          </a:p>
          <a:p>
            <a:pPr marL="342900" indent="-257175">
              <a:spcAft>
                <a:spcPts val="0"/>
              </a:spcAft>
              <a:buClr>
                <a:schemeClr val="dk2"/>
              </a:buClr>
              <a:buSzPct val="75000"/>
            </a:pPr>
            <a:endParaRPr lang="en-CA" sz="800" dirty="0">
              <a:solidFill>
                <a:schemeClr val="dk2"/>
              </a:solidFill>
              <a:latin typeface="Calibri" panose="020F0502020204030204" pitchFamily="34" charset="0"/>
              <a:cs typeface="Calibri" panose="020F0502020204030204" pitchFamily="34" charset="0"/>
            </a:endParaRPr>
          </a:p>
          <a:p>
            <a:pPr marL="342900" indent="-257175">
              <a:spcAft>
                <a:spcPts val="0"/>
              </a:spcAft>
              <a:buClr>
                <a:schemeClr val="dk2"/>
              </a:buClr>
              <a:buSzPct val="75000"/>
            </a:pPr>
            <a:r>
              <a:rPr lang="en-CA" sz="2400" dirty="0">
                <a:solidFill>
                  <a:schemeClr val="dk2"/>
                </a:solidFill>
                <a:latin typeface="Calibri" panose="020F0502020204030204" pitchFamily="34" charset="0"/>
                <a:cs typeface="Calibri" panose="020F0502020204030204" pitchFamily="34" charset="0"/>
              </a:rPr>
              <a:t>Community debrief within the week</a:t>
            </a:r>
          </a:p>
          <a:p>
            <a:pPr marL="342900" indent="-257175">
              <a:spcAft>
                <a:spcPts val="0"/>
              </a:spcAft>
              <a:buClr>
                <a:schemeClr val="dk2"/>
              </a:buClr>
              <a:buSzPct val="75000"/>
            </a:pPr>
            <a:endParaRPr lang="en-CA" sz="800" dirty="0">
              <a:solidFill>
                <a:schemeClr val="dk2"/>
              </a:solidFill>
              <a:latin typeface="Calibri" panose="020F0502020204030204" pitchFamily="34" charset="0"/>
              <a:cs typeface="Calibri" panose="020F0502020204030204" pitchFamily="34" charset="0"/>
            </a:endParaRPr>
          </a:p>
          <a:p>
            <a:pPr marL="342900" indent="-257175">
              <a:spcAft>
                <a:spcPts val="0"/>
              </a:spcAft>
              <a:buClr>
                <a:schemeClr val="dk2"/>
              </a:buClr>
              <a:buSzPct val="75000"/>
            </a:pPr>
            <a:r>
              <a:rPr lang="en-CA" sz="2400" dirty="0">
                <a:solidFill>
                  <a:schemeClr val="dk2"/>
                </a:solidFill>
                <a:latin typeface="Calibri" panose="020F0502020204030204" pitchFamily="34" charset="0"/>
                <a:cs typeface="Calibri" panose="020F0502020204030204" pitchFamily="34" charset="0"/>
              </a:rPr>
              <a:t>Focus on follow-up and action – housing people – engaging community</a:t>
            </a:r>
          </a:p>
          <a:p>
            <a:pPr marL="342900" indent="-257175">
              <a:spcAft>
                <a:spcPts val="0"/>
              </a:spcAft>
              <a:buClr>
                <a:schemeClr val="dk2"/>
              </a:buClr>
              <a:buSzPct val="75000"/>
            </a:pPr>
            <a:endParaRPr lang="en-CA" sz="800" dirty="0">
              <a:solidFill>
                <a:schemeClr val="dk2"/>
              </a:solidFill>
              <a:latin typeface="Calibri" panose="020F0502020204030204" pitchFamily="34" charset="0"/>
              <a:cs typeface="Calibri" panose="020F0502020204030204" pitchFamily="34" charset="0"/>
            </a:endParaRPr>
          </a:p>
          <a:p>
            <a:pPr marL="342900" indent="-257175">
              <a:spcAft>
                <a:spcPts val="0"/>
              </a:spcAft>
              <a:buClr>
                <a:schemeClr val="dk2"/>
              </a:buClr>
              <a:buSzPct val="75000"/>
            </a:pPr>
            <a:r>
              <a:rPr lang="en-CA" sz="2400" dirty="0">
                <a:solidFill>
                  <a:schemeClr val="dk2"/>
                </a:solidFill>
                <a:latin typeface="Calibri" panose="020F0502020204030204" pitchFamily="34" charset="0"/>
                <a:cs typeface="Calibri" panose="020F0502020204030204" pitchFamily="34" charset="0"/>
              </a:rPr>
              <a:t>Start of a By-Name List </a:t>
            </a:r>
            <a:endParaRPr sz="2400" i="1" dirty="0"/>
          </a:p>
        </p:txBody>
      </p:sp>
    </p:spTree>
    <p:extLst>
      <p:ext uri="{BB962C8B-B14F-4D97-AF65-F5344CB8AC3E}">
        <p14:creationId xmlns:p14="http://schemas.microsoft.com/office/powerpoint/2010/main" xmlns="" val="122732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06477" y="232669"/>
            <a:ext cx="6256574" cy="476549"/>
          </a:xfrm>
          <a:prstGeom prst="rect">
            <a:avLst/>
          </a:prstGeom>
        </p:spPr>
        <p:txBody>
          <a:bodyPr wrap="square" lIns="68569" tIns="68569" rIns="68569" bIns="68569" anchor="t" anchorCtr="0">
            <a:noAutofit/>
          </a:bodyPr>
          <a:lstStyle/>
          <a:p>
            <a:pPr algn="ctr"/>
            <a:r>
              <a:rPr lang="en" dirty="0">
                <a:solidFill>
                  <a:srgbClr val="C00000"/>
                </a:solidFill>
                <a:latin typeface="Calibri" panose="020F0502020204030204" pitchFamily="34" charset="0"/>
                <a:cs typeface="Calibri" panose="020F0502020204030204" pitchFamily="34" charset="0"/>
              </a:rPr>
              <a:t>Why Do </a:t>
            </a:r>
            <a:r>
              <a:rPr lang="en-CA" dirty="0">
                <a:solidFill>
                  <a:srgbClr val="C00000"/>
                </a:solidFill>
                <a:latin typeface="Calibri" panose="020F0502020204030204" pitchFamily="34" charset="0"/>
                <a:cs typeface="Calibri" panose="020F0502020204030204" pitchFamily="34" charset="0"/>
              </a:rPr>
              <a:t>A Joint </a:t>
            </a:r>
            <a:r>
              <a:rPr lang="en-CA" dirty="0" err="1">
                <a:solidFill>
                  <a:srgbClr val="C00000"/>
                </a:solidFill>
                <a:latin typeface="Calibri" panose="020F0502020204030204" pitchFamily="34" charset="0"/>
                <a:cs typeface="Calibri" panose="020F0502020204030204" pitchFamily="34" charset="0"/>
              </a:rPr>
              <a:t>PiT</a:t>
            </a:r>
            <a:r>
              <a:rPr lang="en-CA" dirty="0">
                <a:solidFill>
                  <a:srgbClr val="C00000"/>
                </a:solidFill>
                <a:latin typeface="Calibri" panose="020F0502020204030204" pitchFamily="34" charset="0"/>
                <a:cs typeface="Calibri" panose="020F0502020204030204" pitchFamily="34" charset="0"/>
              </a:rPr>
              <a:t>/</a:t>
            </a:r>
            <a:r>
              <a:rPr lang="en" dirty="0">
                <a:solidFill>
                  <a:srgbClr val="C00000"/>
                </a:solidFill>
                <a:latin typeface="Calibri" panose="020F0502020204030204" pitchFamily="34" charset="0"/>
                <a:cs typeface="Calibri" panose="020F0502020204030204" pitchFamily="34" charset="0"/>
              </a:rPr>
              <a:t>Registry Week?</a:t>
            </a:r>
          </a:p>
        </p:txBody>
      </p:sp>
      <p:sp>
        <p:nvSpPr>
          <p:cNvPr id="110" name="Shape 110"/>
          <p:cNvSpPr txBox="1">
            <a:spLocks noGrp="1"/>
          </p:cNvSpPr>
          <p:nvPr>
            <p:ph type="body" idx="2"/>
          </p:nvPr>
        </p:nvSpPr>
        <p:spPr>
          <a:xfrm>
            <a:off x="468136" y="870858"/>
            <a:ext cx="6194915" cy="4172856"/>
          </a:xfrm>
          <a:prstGeom prst="rect">
            <a:avLst/>
          </a:prstGeom>
        </p:spPr>
        <p:txBody>
          <a:bodyPr wrap="square" lIns="68569" tIns="68569" rIns="68569" bIns="68569" anchor="t" anchorCtr="0">
            <a:noAutofit/>
          </a:bodyPr>
          <a:lstStyle/>
          <a:p>
            <a:pPr marL="342900" indent="-257175">
              <a:spcAft>
                <a:spcPts val="0"/>
              </a:spcAft>
              <a:buClr>
                <a:schemeClr val="dk2"/>
              </a:buClr>
            </a:pPr>
            <a:r>
              <a:rPr lang="en-CA" sz="2000" dirty="0">
                <a:solidFill>
                  <a:schemeClr val="dk2"/>
                </a:solidFill>
                <a:latin typeface="Calibri" panose="020F0502020204030204" pitchFamily="34" charset="0"/>
                <a:cs typeface="Calibri" panose="020F0502020204030204" pitchFamily="34" charset="0"/>
              </a:rPr>
              <a:t>A Registry Week is flexible to combine with any other method and allow for local approaches</a:t>
            </a:r>
          </a:p>
          <a:p>
            <a:pPr marL="342900" indent="-257175">
              <a:spcAft>
                <a:spcPts val="0"/>
              </a:spcAft>
              <a:buClr>
                <a:schemeClr val="dk2"/>
              </a:buClr>
            </a:pPr>
            <a:r>
              <a:rPr lang="en-CA" sz="2000" dirty="0">
                <a:solidFill>
                  <a:schemeClr val="dk2"/>
                </a:solidFill>
                <a:latin typeface="Calibri" panose="020F0502020204030204" pitchFamily="34" charset="0"/>
                <a:cs typeface="Calibri" panose="020F0502020204030204" pitchFamily="34" charset="0"/>
              </a:rPr>
              <a:t>HPS supports you in conducting a joint process and including a Registry Week at any point – even if not already indicated so in your proposal or plans</a:t>
            </a:r>
          </a:p>
          <a:p>
            <a:pPr marL="342900" indent="-257175">
              <a:spcAft>
                <a:spcPts val="0"/>
              </a:spcAft>
              <a:buClr>
                <a:schemeClr val="dk2"/>
              </a:buClr>
            </a:pPr>
            <a:r>
              <a:rPr lang="en" sz="2000" dirty="0">
                <a:solidFill>
                  <a:schemeClr val="dk2"/>
                </a:solidFill>
                <a:latin typeface="Calibri" panose="020F0502020204030204" pitchFamily="34" charset="0"/>
                <a:cs typeface="Calibri" panose="020F0502020204030204" pitchFamily="34" charset="0"/>
              </a:rPr>
              <a:t>Leverage your time and the resources you have been provided to have the greatest impact </a:t>
            </a:r>
          </a:p>
          <a:p>
            <a:pPr marL="342900" indent="-257175">
              <a:spcAft>
                <a:spcPts val="0"/>
              </a:spcAft>
              <a:buClr>
                <a:schemeClr val="dk2"/>
              </a:buClr>
            </a:pPr>
            <a:r>
              <a:rPr lang="en" sz="2000" dirty="0">
                <a:solidFill>
                  <a:schemeClr val="dk2"/>
                </a:solidFill>
                <a:latin typeface="Calibri" panose="020F0502020204030204" pitchFamily="34" charset="0"/>
                <a:cs typeface="Calibri" panose="020F0502020204030204" pitchFamily="34" charset="0"/>
              </a:rPr>
              <a:t>Position yourself to meet </a:t>
            </a:r>
            <a:r>
              <a:rPr lang="en-CA" sz="2000" dirty="0">
                <a:solidFill>
                  <a:schemeClr val="dk2"/>
                </a:solidFill>
                <a:latin typeface="Calibri" panose="020F0502020204030204" pitchFamily="34" charset="0"/>
                <a:cs typeface="Calibri" panose="020F0502020204030204" pitchFamily="34" charset="0"/>
              </a:rPr>
              <a:t>goals </a:t>
            </a:r>
            <a:r>
              <a:rPr lang="en" sz="2000" dirty="0">
                <a:solidFill>
                  <a:schemeClr val="dk2"/>
                </a:solidFill>
                <a:latin typeface="Calibri" panose="020F0502020204030204" pitchFamily="34" charset="0"/>
                <a:cs typeface="Calibri" panose="020F0502020204030204" pitchFamily="34" charset="0"/>
              </a:rPr>
              <a:t>to end chronic homelessness</a:t>
            </a:r>
          </a:p>
          <a:p>
            <a:pPr marL="342900" indent="-257175">
              <a:spcAft>
                <a:spcPts val="0"/>
              </a:spcAft>
              <a:buClr>
                <a:schemeClr val="dk2"/>
              </a:buClr>
            </a:pPr>
            <a:r>
              <a:rPr lang="en" sz="2000" dirty="0">
                <a:solidFill>
                  <a:schemeClr val="dk2"/>
                </a:solidFill>
                <a:latin typeface="Calibri" panose="020F0502020204030204" pitchFamily="34" charset="0"/>
                <a:cs typeface="Calibri" panose="020F0502020204030204" pitchFamily="34" charset="0"/>
              </a:rPr>
              <a:t>Position yourself to participate in 20KHomes</a:t>
            </a:r>
            <a:endParaRPr sz="1350" dirty="0">
              <a:solidFill>
                <a:schemeClr val="dk2"/>
              </a:solidFill>
            </a:endParaRPr>
          </a:p>
        </p:txBody>
      </p:sp>
    </p:spTree>
    <p:extLst>
      <p:ext uri="{BB962C8B-B14F-4D97-AF65-F5344CB8AC3E}">
        <p14:creationId xmlns:p14="http://schemas.microsoft.com/office/powerpoint/2010/main" xmlns="" val="6919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09438" y="238515"/>
            <a:ext cx="6256574" cy="476549"/>
          </a:xfrm>
          <a:prstGeom prst="rect">
            <a:avLst/>
          </a:prstGeom>
        </p:spPr>
        <p:txBody>
          <a:bodyPr wrap="square" lIns="68569" tIns="68569" rIns="68569" bIns="68569" anchor="t" anchorCtr="0">
            <a:noAutofit/>
          </a:bodyPr>
          <a:lstStyle/>
          <a:p>
            <a:pPr algn="ctr"/>
            <a:r>
              <a:rPr lang="en-CA" dirty="0">
                <a:solidFill>
                  <a:srgbClr val="C00000"/>
                </a:solidFill>
              </a:rPr>
              <a:t>Tools and Support</a:t>
            </a:r>
            <a:endParaRPr lang="en" dirty="0">
              <a:solidFill>
                <a:srgbClr val="C00000"/>
              </a:solidFill>
            </a:endParaRPr>
          </a:p>
        </p:txBody>
      </p:sp>
      <p:sp>
        <p:nvSpPr>
          <p:cNvPr id="104" name="Shape 104"/>
          <p:cNvSpPr txBox="1">
            <a:spLocks noGrp="1"/>
          </p:cNvSpPr>
          <p:nvPr>
            <p:ph type="body" idx="2"/>
          </p:nvPr>
        </p:nvSpPr>
        <p:spPr>
          <a:xfrm>
            <a:off x="327141" y="805543"/>
            <a:ext cx="6421168" cy="4230914"/>
          </a:xfrm>
          <a:prstGeom prst="rect">
            <a:avLst/>
          </a:prstGeom>
        </p:spPr>
        <p:txBody>
          <a:bodyPr wrap="square" lIns="68569" tIns="68569" rIns="68569" bIns="68569" anchor="t" anchorCtr="0">
            <a:noAutofit/>
          </a:bodyPr>
          <a:lstStyle/>
          <a:p>
            <a:pPr marL="85725">
              <a:spcAft>
                <a:spcPts val="600"/>
              </a:spcAft>
              <a:buClr>
                <a:schemeClr val="dk2"/>
              </a:buClr>
              <a:buNone/>
            </a:pPr>
            <a:r>
              <a:rPr lang="en-CA" sz="1600" u="sng" dirty="0">
                <a:solidFill>
                  <a:schemeClr val="dk2"/>
                </a:solidFill>
                <a:latin typeface="Calibri" panose="020F0502020204030204" pitchFamily="34" charset="0"/>
                <a:cs typeface="Calibri" panose="020F0502020204030204" pitchFamily="34" charset="0"/>
              </a:rPr>
              <a:t>The Musts:</a:t>
            </a:r>
          </a:p>
          <a:p>
            <a:pPr marL="342900" indent="-257175">
              <a:spcAft>
                <a:spcPts val="0"/>
              </a:spcAft>
              <a:buClr>
                <a:schemeClr val="dk2"/>
              </a:buClr>
            </a:pPr>
            <a:r>
              <a:rPr lang="en-CA" sz="1600" dirty="0">
                <a:solidFill>
                  <a:schemeClr val="dk2"/>
                </a:solidFill>
                <a:latin typeface="Calibri" panose="020F0502020204030204" pitchFamily="34" charset="0"/>
                <a:cs typeface="Calibri" panose="020F0502020204030204" pitchFamily="34" charset="0"/>
              </a:rPr>
              <a:t>Federal - </a:t>
            </a:r>
            <a:r>
              <a:rPr lang="en-US" sz="1600" u="sng" dirty="0">
                <a:latin typeface="Calibri" panose="020F0502020204030204" pitchFamily="34" charset="0"/>
                <a:cs typeface="Calibri" panose="020F0502020204030204" pitchFamily="34" charset="0"/>
                <a:hlinkClick r:id="rId3"/>
              </a:rPr>
              <a:t>Everyone Counts: A Guide to Point-in-Time Counts in Canada</a:t>
            </a:r>
            <a:endParaRPr lang="en-CA" sz="1600" dirty="0">
              <a:solidFill>
                <a:schemeClr val="dk2"/>
              </a:solidFill>
              <a:latin typeface="Calibri" panose="020F0502020204030204" pitchFamily="34" charset="0"/>
              <a:cs typeface="Calibri" panose="020F0502020204030204" pitchFamily="34" charset="0"/>
            </a:endParaRPr>
          </a:p>
          <a:p>
            <a:pPr marL="85725">
              <a:spcAft>
                <a:spcPts val="0"/>
              </a:spcAft>
              <a:buClr>
                <a:schemeClr val="dk2"/>
              </a:buClr>
              <a:buNone/>
            </a:pPr>
            <a:endParaRPr lang="en-CA" sz="1600" dirty="0">
              <a:solidFill>
                <a:schemeClr val="dk2"/>
              </a:solidFill>
              <a:latin typeface="Calibri" panose="020F0502020204030204" pitchFamily="34" charset="0"/>
              <a:cs typeface="Calibri" panose="020F0502020204030204" pitchFamily="34" charset="0"/>
              <a:hlinkClick r:id="rId4"/>
            </a:endParaRPr>
          </a:p>
          <a:p>
            <a:pPr marL="85725">
              <a:spcAft>
                <a:spcPts val="600"/>
              </a:spcAft>
              <a:buClr>
                <a:schemeClr val="dk2"/>
              </a:buClr>
              <a:buNone/>
            </a:pPr>
            <a:r>
              <a:rPr lang="en-CA" sz="1600" u="sng" dirty="0">
                <a:solidFill>
                  <a:schemeClr val="dk2"/>
                </a:solidFill>
                <a:latin typeface="Calibri" panose="020F0502020204030204" pitchFamily="34" charset="0"/>
                <a:cs typeface="Calibri" panose="020F0502020204030204" pitchFamily="34" charset="0"/>
              </a:rPr>
              <a:t>The Tools:</a:t>
            </a:r>
            <a:endParaRPr lang="en-CA" sz="1600" u="sng" dirty="0">
              <a:solidFill>
                <a:schemeClr val="dk2"/>
              </a:solidFill>
              <a:latin typeface="Calibri" panose="020F0502020204030204" pitchFamily="34" charset="0"/>
              <a:cs typeface="Calibri" panose="020F0502020204030204" pitchFamily="34" charset="0"/>
              <a:hlinkClick r:id="rId4"/>
            </a:endParaRPr>
          </a:p>
          <a:p>
            <a:pPr marL="342900" indent="-257175">
              <a:spcAft>
                <a:spcPts val="0"/>
              </a:spcAft>
              <a:buClr>
                <a:schemeClr val="dk2"/>
              </a:buClr>
            </a:pPr>
            <a:r>
              <a:rPr lang="en-CA" sz="1600" dirty="0">
                <a:solidFill>
                  <a:schemeClr val="dk2"/>
                </a:solidFill>
                <a:latin typeface="Calibri" panose="020F0502020204030204" pitchFamily="34" charset="0"/>
                <a:cs typeface="Calibri" panose="020F0502020204030204" pitchFamily="34" charset="0"/>
                <a:hlinkClick r:id="rId5"/>
              </a:rPr>
              <a:t>Community Workspace on Homelessness</a:t>
            </a:r>
            <a:r>
              <a:rPr lang="en-CA" sz="1600" dirty="0">
                <a:solidFill>
                  <a:schemeClr val="dk2"/>
                </a:solidFill>
                <a:latin typeface="Calibri" panose="020F0502020204030204" pitchFamily="34" charset="0"/>
                <a:cs typeface="Calibri" panose="020F0502020204030204" pitchFamily="34" charset="0"/>
              </a:rPr>
              <a:t> &amp; </a:t>
            </a:r>
            <a:r>
              <a:rPr lang="en-CA" sz="1600" dirty="0" err="1">
                <a:solidFill>
                  <a:schemeClr val="dk2"/>
                </a:solidFill>
                <a:latin typeface="Calibri" panose="020F0502020204030204" pitchFamily="34" charset="0"/>
                <a:cs typeface="Calibri" panose="020F0502020204030204" pitchFamily="34" charset="0"/>
                <a:hlinkClick r:id="rId6"/>
              </a:rPr>
              <a:t>PiT</a:t>
            </a:r>
            <a:r>
              <a:rPr lang="en-CA" sz="1600" dirty="0">
                <a:solidFill>
                  <a:schemeClr val="dk2"/>
                </a:solidFill>
                <a:latin typeface="Calibri" panose="020F0502020204030204" pitchFamily="34" charset="0"/>
                <a:cs typeface="Calibri" panose="020F0502020204030204" pitchFamily="34" charset="0"/>
                <a:hlinkClick r:id="rId6"/>
              </a:rPr>
              <a:t> Count Toolkit</a:t>
            </a:r>
            <a:r>
              <a:rPr lang="en-CA" sz="1600" dirty="0">
                <a:solidFill>
                  <a:schemeClr val="dk2"/>
                </a:solidFill>
                <a:latin typeface="Calibri" panose="020F0502020204030204" pitchFamily="34" charset="0"/>
                <a:cs typeface="Calibri" panose="020F0502020204030204" pitchFamily="34" charset="0"/>
              </a:rPr>
              <a:t> </a:t>
            </a:r>
          </a:p>
          <a:p>
            <a:pPr marL="342900" indent="-257175">
              <a:spcAft>
                <a:spcPts val="0"/>
              </a:spcAft>
              <a:buClr>
                <a:schemeClr val="dk2"/>
              </a:buClr>
            </a:pPr>
            <a:r>
              <a:rPr lang="en-CA" sz="1600" dirty="0">
                <a:solidFill>
                  <a:schemeClr val="dk2"/>
                </a:solidFill>
                <a:latin typeface="Calibri" panose="020F0502020204030204" pitchFamily="34" charset="0"/>
                <a:cs typeface="Calibri" panose="020F0502020204030204" pitchFamily="34" charset="0"/>
              </a:rPr>
              <a:t>Registry Week - </a:t>
            </a:r>
            <a:r>
              <a:rPr lang="en-CA" sz="1600" dirty="0">
                <a:solidFill>
                  <a:schemeClr val="dk2"/>
                </a:solidFill>
                <a:latin typeface="Calibri" panose="020F0502020204030204" pitchFamily="34" charset="0"/>
                <a:cs typeface="Calibri" panose="020F0502020204030204" pitchFamily="34" charset="0"/>
                <a:hlinkClick r:id="rId4"/>
              </a:rPr>
              <a:t>www.20KHomes.ca</a:t>
            </a:r>
            <a:r>
              <a:rPr lang="en-CA" sz="1600" dirty="0">
                <a:solidFill>
                  <a:schemeClr val="dk2"/>
                </a:solidFill>
                <a:latin typeface="Calibri" panose="020F0502020204030204" pitchFamily="34" charset="0"/>
                <a:cs typeface="Calibri" panose="020F0502020204030204" pitchFamily="34" charset="0"/>
              </a:rPr>
              <a:t> </a:t>
            </a:r>
          </a:p>
          <a:p>
            <a:pPr marL="536575" lvl="8" indent="-174625">
              <a:spcAft>
                <a:spcPts val="0"/>
              </a:spcAft>
              <a:buClr>
                <a:schemeClr val="dk2"/>
              </a:buClr>
              <a:buFont typeface="Courier New" panose="02070309020205020404" pitchFamily="49" charset="0"/>
              <a:buChar char="o"/>
            </a:pPr>
            <a:r>
              <a:rPr lang="en-CA" sz="1600" dirty="0">
                <a:solidFill>
                  <a:schemeClr val="dk2"/>
                </a:solidFill>
                <a:latin typeface="Calibri" panose="020F0502020204030204" pitchFamily="34" charset="0"/>
                <a:cs typeface="Calibri" panose="020F0502020204030204" pitchFamily="34" charset="0"/>
                <a:hlinkClick r:id="rId7"/>
              </a:rPr>
              <a:t>Registry Week Toolkit</a:t>
            </a:r>
            <a:endParaRPr lang="en-CA" sz="1600" dirty="0">
              <a:solidFill>
                <a:schemeClr val="dk2"/>
              </a:solidFill>
              <a:latin typeface="Calibri" panose="020F0502020204030204" pitchFamily="34" charset="0"/>
              <a:cs typeface="Calibri" panose="020F0502020204030204" pitchFamily="34" charset="0"/>
            </a:endParaRPr>
          </a:p>
          <a:p>
            <a:pPr marL="536575" lvl="8" indent="-174625">
              <a:spcAft>
                <a:spcPts val="0"/>
              </a:spcAft>
              <a:buClr>
                <a:schemeClr val="dk2"/>
              </a:buClr>
              <a:buFont typeface="Courier New" panose="02070309020205020404" pitchFamily="49" charset="0"/>
              <a:buChar char="o"/>
            </a:pPr>
            <a:r>
              <a:rPr lang="en-US"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8"/>
              </a:rPr>
              <a:t>Sample Introductory Script, Screening, Tally and Consent</a:t>
            </a:r>
            <a:endParaRPr lang="en-US" sz="1600" dirty="0">
              <a:latin typeface="Calibri" panose="020F0502020204030204" pitchFamily="34" charset="0"/>
              <a:cs typeface="Calibri" panose="020F0502020204030204" pitchFamily="34" charset="0"/>
            </a:endParaRPr>
          </a:p>
          <a:p>
            <a:pPr marL="536575" lvl="8" indent="-174625">
              <a:spcAft>
                <a:spcPts val="0"/>
              </a:spcAft>
              <a:buClr>
                <a:schemeClr val="dk2"/>
              </a:buClr>
              <a:buFont typeface="Courier New" panose="02070309020205020404" pitchFamily="49" charset="0"/>
              <a:buChar char="o"/>
            </a:pPr>
            <a:r>
              <a:rPr lang="en-CA" sz="1600" dirty="0">
                <a:solidFill>
                  <a:schemeClr val="dk2"/>
                </a:solidFill>
                <a:latin typeface="Calibri" panose="020F0502020204030204" pitchFamily="34" charset="0"/>
                <a:cs typeface="Calibri" panose="020F0502020204030204" pitchFamily="34" charset="0"/>
                <a:hlinkClick r:id="rId9"/>
              </a:rPr>
              <a:t>2018 Joint </a:t>
            </a:r>
            <a:r>
              <a:rPr lang="en-CA" sz="1600" dirty="0" err="1">
                <a:solidFill>
                  <a:schemeClr val="dk2"/>
                </a:solidFill>
                <a:latin typeface="Calibri" panose="020F0502020204030204" pitchFamily="34" charset="0"/>
                <a:cs typeface="Calibri" panose="020F0502020204030204" pitchFamily="34" charset="0"/>
                <a:hlinkClick r:id="rId9"/>
              </a:rPr>
              <a:t>PiT</a:t>
            </a:r>
            <a:r>
              <a:rPr lang="en-CA" sz="1600" dirty="0">
                <a:solidFill>
                  <a:schemeClr val="dk2"/>
                </a:solidFill>
                <a:latin typeface="Calibri" panose="020F0502020204030204" pitchFamily="34" charset="0"/>
                <a:cs typeface="Calibri" panose="020F0502020204030204" pitchFamily="34" charset="0"/>
                <a:hlinkClick r:id="rId9"/>
              </a:rPr>
              <a:t>/Registry Packet </a:t>
            </a:r>
            <a:r>
              <a:rPr lang="en-CA" sz="1600" dirty="0">
                <a:solidFill>
                  <a:schemeClr val="dk2"/>
                </a:solidFill>
                <a:latin typeface="Calibri" panose="020F0502020204030204" pitchFamily="34" charset="0"/>
                <a:cs typeface="Calibri" panose="020F0502020204030204" pitchFamily="34" charset="0"/>
              </a:rPr>
              <a:t>and Joint Survey Tools</a:t>
            </a:r>
          </a:p>
          <a:p>
            <a:pPr marL="536575" lvl="8" indent="-174625">
              <a:spcAft>
                <a:spcPts val="0"/>
              </a:spcAft>
              <a:buClr>
                <a:schemeClr val="dk2"/>
              </a:buClr>
              <a:buFont typeface="Courier New" panose="02070309020205020404" pitchFamily="49" charset="0"/>
              <a:buChar char="o"/>
            </a:pPr>
            <a:r>
              <a:rPr lang="en-CA" sz="1600" dirty="0">
                <a:solidFill>
                  <a:schemeClr val="dk2"/>
                </a:solidFill>
                <a:latin typeface="Calibri" panose="020F0502020204030204" pitchFamily="34" charset="0"/>
                <a:cs typeface="Calibri" panose="020F0502020204030204" pitchFamily="34" charset="0"/>
                <a:hlinkClick r:id="rId10"/>
              </a:rPr>
              <a:t>By-Name List page</a:t>
            </a:r>
            <a:endParaRPr lang="en-CA" sz="1600" dirty="0">
              <a:solidFill>
                <a:schemeClr val="dk2"/>
              </a:solidFill>
              <a:latin typeface="Calibri" panose="020F0502020204030204" pitchFamily="34" charset="0"/>
              <a:cs typeface="Calibri" panose="020F0502020204030204" pitchFamily="34" charset="0"/>
            </a:endParaRPr>
          </a:p>
          <a:p>
            <a:pPr marL="342900" indent="-257175">
              <a:spcAft>
                <a:spcPts val="0"/>
              </a:spcAft>
              <a:buClr>
                <a:schemeClr val="dk2"/>
              </a:buClr>
            </a:pPr>
            <a:r>
              <a:rPr lang="en-CA" sz="1600" dirty="0">
                <a:solidFill>
                  <a:schemeClr val="dk2"/>
                </a:solidFill>
                <a:latin typeface="Calibri" panose="020F0502020204030204" pitchFamily="34" charset="0"/>
                <a:cs typeface="Calibri" panose="020F0502020204030204" pitchFamily="34" charset="0"/>
              </a:rPr>
              <a:t>20KHomes Update and HIFIS Update (</a:t>
            </a:r>
            <a:r>
              <a:rPr lang="en-CA" sz="1600" dirty="0" err="1">
                <a:solidFill>
                  <a:schemeClr val="dk2"/>
                </a:solidFill>
                <a:latin typeface="Calibri" panose="020F0502020204030204" pitchFamily="34" charset="0"/>
                <a:cs typeface="Calibri" panose="020F0502020204030204" pitchFamily="34" charset="0"/>
              </a:rPr>
              <a:t>PiT</a:t>
            </a:r>
            <a:r>
              <a:rPr lang="en-CA" sz="1600" dirty="0">
                <a:solidFill>
                  <a:schemeClr val="dk2"/>
                </a:solidFill>
                <a:latin typeface="Calibri" panose="020F0502020204030204" pitchFamily="34" charset="0"/>
                <a:cs typeface="Calibri" panose="020F0502020204030204" pitchFamily="34" charset="0"/>
              </a:rPr>
              <a:t> Module &amp; BNL) Dec 7</a:t>
            </a:r>
            <a:r>
              <a:rPr lang="en-CA" sz="1600" baseline="30000" dirty="0">
                <a:solidFill>
                  <a:schemeClr val="dk2"/>
                </a:solidFill>
                <a:latin typeface="Calibri" panose="020F0502020204030204" pitchFamily="34" charset="0"/>
                <a:cs typeface="Calibri" panose="020F0502020204030204" pitchFamily="34" charset="0"/>
              </a:rPr>
              <a:t>th</a:t>
            </a:r>
            <a:r>
              <a:rPr lang="en-CA" sz="1600" dirty="0">
                <a:solidFill>
                  <a:schemeClr val="dk2"/>
                </a:solidFill>
                <a:latin typeface="Calibri" panose="020F0502020204030204" pitchFamily="34" charset="0"/>
                <a:cs typeface="Calibri" panose="020F0502020204030204" pitchFamily="34" charset="0"/>
              </a:rPr>
              <a:t> 1-2:30pm EST – </a:t>
            </a:r>
            <a:r>
              <a:rPr lang="en-CA" sz="1600" dirty="0">
                <a:solidFill>
                  <a:schemeClr val="dk2"/>
                </a:solidFill>
                <a:latin typeface="Calibri" panose="020F0502020204030204" pitchFamily="34" charset="0"/>
                <a:cs typeface="Calibri" panose="020F0502020204030204" pitchFamily="34" charset="0"/>
                <a:hlinkClick r:id="rId11"/>
              </a:rPr>
              <a:t>register here</a:t>
            </a:r>
            <a:endParaRPr lang="en-CA" sz="1600" dirty="0">
              <a:solidFill>
                <a:schemeClr val="dk2"/>
              </a:solidFill>
              <a:latin typeface="Calibri" panose="020F0502020204030204" pitchFamily="34" charset="0"/>
              <a:cs typeface="Calibri" panose="020F0502020204030204" pitchFamily="34" charset="0"/>
            </a:endParaRPr>
          </a:p>
          <a:p>
            <a:pPr marL="342900" indent="-257175">
              <a:spcAft>
                <a:spcPts val="0"/>
              </a:spcAft>
              <a:buClr>
                <a:schemeClr val="dk2"/>
              </a:buClr>
            </a:pPr>
            <a:r>
              <a:rPr lang="en-CA" sz="1600" dirty="0">
                <a:solidFill>
                  <a:schemeClr val="dk2"/>
                </a:solidFill>
                <a:latin typeface="Calibri" panose="020F0502020204030204" pitchFamily="34" charset="0"/>
                <a:cs typeface="Calibri" panose="020F0502020204030204" pitchFamily="34" charset="0"/>
              </a:rPr>
              <a:t>Joint </a:t>
            </a:r>
            <a:r>
              <a:rPr lang="en-CA" sz="1600" dirty="0" err="1">
                <a:solidFill>
                  <a:schemeClr val="dk2"/>
                </a:solidFill>
                <a:latin typeface="Calibri" panose="020F0502020204030204" pitchFamily="34" charset="0"/>
                <a:cs typeface="Calibri" panose="020F0502020204030204" pitchFamily="34" charset="0"/>
              </a:rPr>
              <a:t>PiT</a:t>
            </a:r>
            <a:r>
              <a:rPr lang="en-CA" sz="1600" dirty="0">
                <a:solidFill>
                  <a:schemeClr val="dk2"/>
                </a:solidFill>
                <a:latin typeface="Calibri" panose="020F0502020204030204" pitchFamily="34" charset="0"/>
                <a:cs typeface="Calibri" panose="020F0502020204030204" pitchFamily="34" charset="0"/>
              </a:rPr>
              <a:t>/Registry Q&amp;A - January 16, 2018 from 1-2:30pm EST– </a:t>
            </a:r>
            <a:r>
              <a:rPr lang="en-CA" sz="1600" dirty="0">
                <a:solidFill>
                  <a:schemeClr val="dk2"/>
                </a:solidFill>
                <a:latin typeface="Calibri" panose="020F0502020204030204" pitchFamily="34" charset="0"/>
                <a:cs typeface="Calibri" panose="020F0502020204030204" pitchFamily="34" charset="0"/>
                <a:hlinkClick r:id="rId12"/>
              </a:rPr>
              <a:t>register here </a:t>
            </a:r>
            <a:endParaRPr lang="en-CA" sz="1600" dirty="0">
              <a:solidFill>
                <a:schemeClr val="dk2"/>
              </a:solidFill>
              <a:latin typeface="Calibri" panose="020F0502020204030204" pitchFamily="34" charset="0"/>
              <a:cs typeface="Calibri" panose="020F0502020204030204" pitchFamily="34" charset="0"/>
            </a:endParaRPr>
          </a:p>
          <a:p>
            <a:pPr marL="85725">
              <a:spcAft>
                <a:spcPts val="0"/>
              </a:spcAft>
              <a:buClr>
                <a:schemeClr val="dk2"/>
              </a:buClr>
              <a:buNone/>
            </a:pPr>
            <a:endParaRPr lang="en-CA" sz="1600" dirty="0">
              <a:solidFill>
                <a:schemeClr val="dk2"/>
              </a:solidFill>
              <a:latin typeface="Calibri" panose="020F0502020204030204" pitchFamily="34" charset="0"/>
              <a:cs typeface="Calibri" panose="020F0502020204030204" pitchFamily="34" charset="0"/>
            </a:endParaRPr>
          </a:p>
          <a:p>
            <a:pPr>
              <a:spcAft>
                <a:spcPts val="0"/>
              </a:spcAft>
              <a:buNone/>
            </a:pPr>
            <a:endParaRPr sz="1600" dirty="0">
              <a:solidFill>
                <a:schemeClr val="dk2"/>
              </a:solidFill>
            </a:endParaRPr>
          </a:p>
        </p:txBody>
      </p:sp>
    </p:spTree>
    <p:extLst>
      <p:ext uri="{BB962C8B-B14F-4D97-AF65-F5344CB8AC3E}">
        <p14:creationId xmlns:p14="http://schemas.microsoft.com/office/powerpoint/2010/main" xmlns="" val="53675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6AF15"/>
        </a:solidFill>
        <a:effectLst/>
      </p:bgPr>
    </p:bg>
    <p:spTree>
      <p:nvGrpSpPr>
        <p:cNvPr id="1" name="Shape 226"/>
        <p:cNvGrpSpPr/>
        <p:nvPr/>
      </p:nvGrpSpPr>
      <p:grpSpPr>
        <a:xfrm>
          <a:off x="0" y="0"/>
          <a:ext cx="0" cy="0"/>
          <a:chOff x="0" y="0"/>
          <a:chExt cx="0" cy="0"/>
        </a:xfrm>
      </p:grpSpPr>
      <p:sp>
        <p:nvSpPr>
          <p:cNvPr id="227" name="Shape 227"/>
          <p:cNvSpPr/>
          <p:nvPr/>
        </p:nvSpPr>
        <p:spPr>
          <a:xfrm>
            <a:off x="0" y="1591294"/>
            <a:ext cx="4270050" cy="2696927"/>
          </a:xfrm>
          <a:prstGeom prst="rect">
            <a:avLst/>
          </a:prstGeom>
          <a:solidFill>
            <a:srgbClr val="558920"/>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28" name="Shape 228"/>
          <p:cNvSpPr txBox="1"/>
          <p:nvPr/>
        </p:nvSpPr>
        <p:spPr>
          <a:xfrm>
            <a:off x="929379" y="369466"/>
            <a:ext cx="5055975" cy="684450"/>
          </a:xfrm>
          <a:prstGeom prst="rect">
            <a:avLst/>
          </a:prstGeom>
          <a:noFill/>
          <a:ln>
            <a:noFill/>
          </a:ln>
        </p:spPr>
        <p:txBody>
          <a:bodyPr wrap="square" lIns="68569" tIns="68569" rIns="68569" bIns="68569"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800" b="0" i="0" u="none" strike="noStrike" kern="0" cap="none" spc="0" normalizeH="0" baseline="0" noProof="0" dirty="0">
                <a:ln>
                  <a:noFill/>
                </a:ln>
                <a:solidFill>
                  <a:srgbClr val="FFFFFF"/>
                </a:solidFill>
                <a:effectLst/>
                <a:uLnTx/>
                <a:uFillTx/>
                <a:latin typeface="Calibri" panose="020F0502020204030204" pitchFamily="34" charset="0"/>
                <a:ea typeface="Raleway Light"/>
                <a:cs typeface="Calibri" panose="020F0502020204030204" pitchFamily="34" charset="0"/>
                <a:sym typeface="Raleway Light"/>
              </a:rPr>
              <a:t>Going Forward: By-Name Lists</a:t>
            </a:r>
          </a:p>
        </p:txBody>
      </p:sp>
      <p:sp>
        <p:nvSpPr>
          <p:cNvPr id="229" name="Shape 229"/>
          <p:cNvSpPr txBox="1"/>
          <p:nvPr/>
        </p:nvSpPr>
        <p:spPr>
          <a:xfrm>
            <a:off x="229388" y="1763625"/>
            <a:ext cx="3811275" cy="973800"/>
          </a:xfrm>
          <a:prstGeom prst="rect">
            <a:avLst/>
          </a:prstGeom>
          <a:noFill/>
          <a:ln>
            <a:noFill/>
          </a:ln>
        </p:spPr>
        <p:txBody>
          <a:bodyPr wrap="square" lIns="68569" tIns="68569" rIns="68569" bIns="68569" anchor="t" anchorCtr="0">
            <a:noAutofit/>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kumimoji="0" lang="en" sz="2000" b="1" i="0" u="none" strike="noStrike" kern="0" cap="none" spc="0" normalizeH="0" baseline="0" noProof="0" dirty="0">
                <a:ln>
                  <a:noFill/>
                </a:ln>
                <a:solidFill>
                  <a:srgbClr val="FFFFFF"/>
                </a:solidFill>
                <a:effectLst/>
                <a:uLnTx/>
                <a:uFillTx/>
                <a:latin typeface="Raleway"/>
                <a:ea typeface="Raleway"/>
                <a:cs typeface="Raleway"/>
                <a:sym typeface="Raleway"/>
              </a:rPr>
              <a:t>Real-Time Data:</a:t>
            </a:r>
          </a:p>
          <a:p>
            <a:pPr marL="0" marR="0" lvl="0" indent="0" algn="l" defTabSz="685800" rtl="0" eaLnBrk="1" fontAlgn="auto" latinLnBrk="0" hangingPunct="1">
              <a:lnSpc>
                <a:spcPct val="115000"/>
              </a:lnSpc>
              <a:spcBef>
                <a:spcPts val="0"/>
              </a:spcBef>
              <a:spcAft>
                <a:spcPts val="0"/>
              </a:spcAft>
              <a:buClrTx/>
              <a:buSzTx/>
              <a:buFontTx/>
              <a:buNone/>
              <a:tabLst/>
              <a:defRPr/>
            </a:pPr>
            <a:endParaRPr kumimoji="0" sz="2000" b="0" i="0" u="none" strike="noStrike" kern="0" cap="none" spc="0" normalizeH="0" baseline="0" noProof="0" dirty="0">
              <a:ln>
                <a:noFill/>
              </a:ln>
              <a:solidFill>
                <a:srgbClr val="FFFFFF"/>
              </a:solidFill>
              <a:effectLst/>
              <a:uLnTx/>
              <a:uFillTx/>
              <a:latin typeface="Raleway"/>
              <a:ea typeface="Raleway"/>
              <a:cs typeface="Raleway"/>
              <a:sym typeface="Raleway"/>
            </a:endParaRPr>
          </a:p>
          <a:p>
            <a:pPr marL="0" marR="0" lvl="0" indent="0" algn="l" defTabSz="685800" rtl="0" eaLnBrk="1" fontAlgn="auto" latinLnBrk="0" hangingPunct="1">
              <a:lnSpc>
                <a:spcPct val="115000"/>
              </a:lnSpc>
              <a:spcBef>
                <a:spcPts val="0"/>
              </a:spcBef>
              <a:spcAft>
                <a:spcPts val="0"/>
              </a:spcAft>
              <a:buClrTx/>
              <a:buSzTx/>
              <a:buFontTx/>
              <a:buNone/>
              <a:tabLst/>
              <a:defRPr/>
            </a:pPr>
            <a:r>
              <a:rPr kumimoji="0" lang="en" sz="2000" b="0" i="0" u="none" strike="noStrike" kern="0" cap="none" spc="0" normalizeH="0" baseline="0" noProof="0" dirty="0">
                <a:ln>
                  <a:noFill/>
                </a:ln>
                <a:solidFill>
                  <a:srgbClr val="FFFFFF"/>
                </a:solidFill>
                <a:effectLst/>
                <a:uLnTx/>
                <a:uFillTx/>
                <a:latin typeface="Raleway"/>
                <a:ea typeface="Raleway"/>
                <a:cs typeface="Raleway"/>
                <a:sym typeface="Raleway"/>
              </a:rPr>
              <a:t>Data collected and tracked in a consistent, timely fashion (</a:t>
            </a:r>
            <a:r>
              <a:rPr kumimoji="0" lang="en" sz="2000" b="0" i="1" u="none" strike="noStrike" kern="0" cap="none" spc="0" normalizeH="0" baseline="0" noProof="0" dirty="0">
                <a:ln>
                  <a:noFill/>
                </a:ln>
                <a:solidFill>
                  <a:srgbClr val="FFFFFF"/>
                </a:solidFill>
                <a:effectLst/>
                <a:uLnTx/>
                <a:uFillTx/>
                <a:latin typeface="Raleway"/>
                <a:ea typeface="Raleway"/>
                <a:cs typeface="Raleway"/>
                <a:sym typeface="Raleway"/>
              </a:rPr>
              <a:t>hint: as often as possible!</a:t>
            </a:r>
            <a:r>
              <a:rPr kumimoji="0" lang="en" sz="2000" b="0" i="0" u="none" strike="noStrike" kern="0" cap="none" spc="0" normalizeH="0" baseline="0" noProof="0" dirty="0">
                <a:ln>
                  <a:noFill/>
                </a:ln>
                <a:solidFill>
                  <a:srgbClr val="FFFFFF"/>
                </a:solidFill>
                <a:effectLst/>
                <a:uLnTx/>
                <a:uFillTx/>
                <a:latin typeface="Raleway"/>
                <a:ea typeface="Raleway"/>
                <a:cs typeface="Raleway"/>
                <a:sym typeface="Raleway"/>
              </a:rPr>
              <a:t>) to help you understand </a:t>
            </a:r>
            <a:r>
              <a:rPr kumimoji="0" lang="en" sz="2000" b="0" i="1" u="none" strike="noStrike" kern="0" cap="none" spc="0" normalizeH="0" baseline="0" noProof="0" dirty="0">
                <a:ln>
                  <a:noFill/>
                </a:ln>
                <a:solidFill>
                  <a:srgbClr val="FFFFFF"/>
                </a:solidFill>
                <a:effectLst/>
                <a:uLnTx/>
                <a:uFillTx/>
                <a:latin typeface="Raleway"/>
                <a:ea typeface="Raleway"/>
                <a:cs typeface="Raleway"/>
                <a:sym typeface="Raleway"/>
              </a:rPr>
              <a:t>today’s</a:t>
            </a:r>
            <a:r>
              <a:rPr kumimoji="0" lang="en" sz="2000" b="0" i="0" u="none" strike="noStrike" kern="0" cap="none" spc="0" normalizeH="0" baseline="0" noProof="0" dirty="0">
                <a:ln>
                  <a:noFill/>
                </a:ln>
                <a:solidFill>
                  <a:srgbClr val="FFFFFF"/>
                </a:solidFill>
                <a:effectLst/>
                <a:uLnTx/>
                <a:uFillTx/>
                <a:latin typeface="Raleway"/>
                <a:ea typeface="Raleway"/>
                <a:cs typeface="Raleway"/>
                <a:sym typeface="Raleway"/>
              </a:rPr>
              <a:t> landscape. </a:t>
            </a:r>
          </a:p>
        </p:txBody>
      </p:sp>
      <p:grpSp>
        <p:nvGrpSpPr>
          <p:cNvPr id="230" name="Shape 230"/>
          <p:cNvGrpSpPr/>
          <p:nvPr/>
        </p:nvGrpSpPr>
        <p:grpSpPr>
          <a:xfrm>
            <a:off x="4594131" y="1659901"/>
            <a:ext cx="1974477" cy="2265296"/>
            <a:chOff x="6125508" y="1355950"/>
            <a:chExt cx="2632636" cy="3020395"/>
          </a:xfrm>
        </p:grpSpPr>
        <p:sp>
          <p:nvSpPr>
            <p:cNvPr id="231" name="Shape 231"/>
            <p:cNvSpPr/>
            <p:nvPr/>
          </p:nvSpPr>
          <p:spPr>
            <a:xfrm>
              <a:off x="6438450" y="2277650"/>
              <a:ext cx="1998300" cy="1952100"/>
            </a:xfrm>
            <a:prstGeom prst="ellipse">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2" name="Shape 232"/>
            <p:cNvSpPr/>
            <p:nvPr/>
          </p:nvSpPr>
          <p:spPr>
            <a:xfrm rot="-7387702">
              <a:off x="6382621" y="1717446"/>
              <a:ext cx="551675" cy="912638"/>
            </a:xfrm>
            <a:prstGeom prst="flowChartDelay">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3" name="Shape 233"/>
            <p:cNvSpPr/>
            <p:nvPr/>
          </p:nvSpPr>
          <p:spPr>
            <a:xfrm rot="-3414885">
              <a:off x="7949313" y="1717499"/>
              <a:ext cx="551763" cy="912562"/>
            </a:xfrm>
            <a:prstGeom prst="flowChartDelay">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4" name="Shape 234"/>
            <p:cNvSpPr/>
            <p:nvPr/>
          </p:nvSpPr>
          <p:spPr>
            <a:xfrm rot="-1862591">
              <a:off x="6415803" y="1870346"/>
              <a:ext cx="185578" cy="57212"/>
            </a:xfrm>
            <a:prstGeom prst="rect">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5" name="Shape 235"/>
            <p:cNvSpPr/>
            <p:nvPr/>
          </p:nvSpPr>
          <p:spPr>
            <a:xfrm rot="2079953">
              <a:off x="8305978" y="1889108"/>
              <a:ext cx="185657" cy="57167"/>
            </a:xfrm>
            <a:prstGeom prst="rect">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6" name="Shape 236"/>
            <p:cNvSpPr/>
            <p:nvPr/>
          </p:nvSpPr>
          <p:spPr>
            <a:xfrm rot="-7210835">
              <a:off x="6413192" y="1757219"/>
              <a:ext cx="97866" cy="127040"/>
            </a:xfrm>
            <a:prstGeom prst="flowChartDelay">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7" name="Shape 237"/>
            <p:cNvSpPr/>
            <p:nvPr/>
          </p:nvSpPr>
          <p:spPr>
            <a:xfrm rot="-3192009">
              <a:off x="8398988" y="1777941"/>
              <a:ext cx="98160" cy="127320"/>
            </a:xfrm>
            <a:prstGeom prst="flowChartDelay">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8" name="Shape 238"/>
            <p:cNvSpPr/>
            <p:nvPr/>
          </p:nvSpPr>
          <p:spPr>
            <a:xfrm rot="10810">
              <a:off x="7383049" y="2128300"/>
              <a:ext cx="95400" cy="138000"/>
            </a:xfrm>
            <a:prstGeom prst="rect">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39" name="Shape 239"/>
            <p:cNvSpPr/>
            <p:nvPr/>
          </p:nvSpPr>
          <p:spPr>
            <a:xfrm>
              <a:off x="7289600" y="2010750"/>
              <a:ext cx="282300" cy="106200"/>
            </a:xfrm>
            <a:prstGeom prst="roundRect">
              <a:avLst>
                <a:gd name="adj" fmla="val 16667"/>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0" name="Shape 240"/>
            <p:cNvSpPr/>
            <p:nvPr/>
          </p:nvSpPr>
          <p:spPr>
            <a:xfrm rot="-1729726">
              <a:off x="6755224" y="1410035"/>
              <a:ext cx="251351" cy="106329"/>
            </a:xfrm>
            <a:prstGeom prst="rect">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1" name="Shape 241"/>
            <p:cNvSpPr/>
            <p:nvPr/>
          </p:nvSpPr>
          <p:spPr>
            <a:xfrm rot="1936720">
              <a:off x="7853796" y="1416541"/>
              <a:ext cx="253352" cy="106278"/>
            </a:xfrm>
            <a:prstGeom prst="rect">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2" name="Shape 242"/>
            <p:cNvSpPr/>
            <p:nvPr/>
          </p:nvSpPr>
          <p:spPr>
            <a:xfrm rot="-4402087">
              <a:off x="6496561" y="1662298"/>
              <a:ext cx="464325" cy="106203"/>
            </a:xfrm>
            <a:prstGeom prst="rect">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3" name="Shape 243"/>
            <p:cNvSpPr/>
            <p:nvPr/>
          </p:nvSpPr>
          <p:spPr>
            <a:xfrm rot="4494819">
              <a:off x="7894163" y="1675656"/>
              <a:ext cx="464509" cy="106169"/>
            </a:xfrm>
            <a:prstGeom prst="rect">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4" name="Shape 244"/>
            <p:cNvSpPr/>
            <p:nvPr/>
          </p:nvSpPr>
          <p:spPr>
            <a:xfrm rot="1740935">
              <a:off x="6634374" y="4038799"/>
              <a:ext cx="188699" cy="288575"/>
            </a:xfrm>
            <a:prstGeom prst="flowChartManualOperation">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5" name="Shape 245"/>
            <p:cNvSpPr/>
            <p:nvPr/>
          </p:nvSpPr>
          <p:spPr>
            <a:xfrm rot="-1775311">
              <a:off x="8010849" y="4059999"/>
              <a:ext cx="188700" cy="288574"/>
            </a:xfrm>
            <a:prstGeom prst="flowChartManualOperation">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 name="Shape 246"/>
          <p:cNvGrpSpPr/>
          <p:nvPr/>
        </p:nvGrpSpPr>
        <p:grpSpPr>
          <a:xfrm>
            <a:off x="5220619" y="1660819"/>
            <a:ext cx="918488" cy="1484869"/>
            <a:chOff x="6960825" y="1357175"/>
            <a:chExt cx="1224650" cy="1979825"/>
          </a:xfrm>
        </p:grpSpPr>
        <p:sp>
          <p:nvSpPr>
            <p:cNvPr id="247" name="Shape 247"/>
            <p:cNvSpPr/>
            <p:nvPr/>
          </p:nvSpPr>
          <p:spPr>
            <a:xfrm>
              <a:off x="6960825" y="1357175"/>
              <a:ext cx="939300" cy="106200"/>
            </a:xfrm>
            <a:prstGeom prst="rect">
              <a:avLst/>
            </a:prstGeom>
            <a:solidFill>
              <a:srgbClr val="FFFFFF"/>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248" name="Shape 248"/>
            <p:cNvSpPr/>
            <p:nvPr/>
          </p:nvSpPr>
          <p:spPr>
            <a:xfrm>
              <a:off x="7380325" y="3209800"/>
              <a:ext cx="123000" cy="127200"/>
            </a:xfrm>
            <a:prstGeom prst="ellipse">
              <a:avLst/>
            </a:prstGeom>
            <a:solidFill>
              <a:srgbClr val="000000"/>
            </a:solidFill>
            <a:ln>
              <a:noFill/>
            </a:ln>
          </p:spPr>
          <p:txBody>
            <a:bodyPr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cxnSp>
          <p:nvCxnSpPr>
            <p:cNvPr id="249" name="Shape 249"/>
            <p:cNvCxnSpPr>
              <a:stCxn id="248" idx="0"/>
            </p:cNvCxnSpPr>
            <p:nvPr/>
          </p:nvCxnSpPr>
          <p:spPr>
            <a:xfrm rot="10800000" flipH="1">
              <a:off x="7441825" y="2683600"/>
              <a:ext cx="5100" cy="526200"/>
            </a:xfrm>
            <a:prstGeom prst="straightConnector1">
              <a:avLst/>
            </a:prstGeom>
            <a:noFill/>
            <a:ln w="9525" cap="flat" cmpd="sng">
              <a:solidFill>
                <a:srgbClr val="000000"/>
              </a:solidFill>
              <a:prstDash val="solid"/>
              <a:round/>
              <a:headEnd type="none" w="lg" len="lg"/>
              <a:tailEnd type="triangle" w="lg" len="lg"/>
            </a:ln>
          </p:spPr>
        </p:cxnSp>
        <p:cxnSp>
          <p:nvCxnSpPr>
            <p:cNvPr id="250" name="Shape 250"/>
            <p:cNvCxnSpPr/>
            <p:nvPr/>
          </p:nvCxnSpPr>
          <p:spPr>
            <a:xfrm rot="10800000" flipH="1">
              <a:off x="7471175" y="2887325"/>
              <a:ext cx="714300" cy="384000"/>
            </a:xfrm>
            <a:prstGeom prst="straightConnector1">
              <a:avLst/>
            </a:prstGeom>
            <a:noFill/>
            <a:ln w="9525" cap="flat" cmpd="sng">
              <a:solidFill>
                <a:srgbClr val="000000"/>
              </a:solidFill>
              <a:prstDash val="solid"/>
              <a:round/>
              <a:headEnd type="none" w="lg" len="lg"/>
              <a:tailEnd type="triangle" w="lg" len="lg"/>
            </a:ln>
          </p:spPr>
        </p:cxnSp>
      </p:grpSp>
    </p:spTree>
    <p:extLst>
      <p:ext uri="{BB962C8B-B14F-4D97-AF65-F5344CB8AC3E}">
        <p14:creationId xmlns:p14="http://schemas.microsoft.com/office/powerpoint/2010/main" xmlns="" val="3736894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r>
              <a:rPr lang="en-CA" dirty="0"/>
              <a:t>20,000 homes campaign</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667" y="124255"/>
            <a:ext cx="1714805" cy="523016"/>
          </a:xfrm>
          <a:prstGeom prst="rect">
            <a:avLst/>
          </a:prstGeom>
        </p:spPr>
      </p:pic>
      <p:sp>
        <p:nvSpPr>
          <p:cNvPr id="7" name="Shape 690"/>
          <p:cNvSpPr txBox="1"/>
          <p:nvPr/>
        </p:nvSpPr>
        <p:spPr>
          <a:xfrm>
            <a:off x="566728" y="1180089"/>
            <a:ext cx="6156638" cy="3618402"/>
          </a:xfrm>
          <a:prstGeom prst="rect">
            <a:avLst/>
          </a:prstGeom>
          <a:noFill/>
          <a:ln>
            <a:noFill/>
          </a:ln>
        </p:spPr>
        <p:txBody>
          <a:bodyPr lIns="68569" tIns="68569" rIns="68569" bIns="68569" anchor="ctr" anchorCtr="0">
            <a:no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CA" sz="2100" b="0" i="0" u="none" strike="noStrike" kern="1200" cap="none" spc="0" normalizeH="0" baseline="0" noProof="0" dirty="0">
                <a:ln>
                  <a:noFill/>
                </a:ln>
                <a:solidFill>
                  <a:prstClr val="black"/>
                </a:solidFill>
                <a:effectLst/>
                <a:uLnTx/>
                <a:uFillTx/>
                <a:latin typeface="Calibri"/>
                <a:ea typeface="+mn-ea"/>
                <a:cs typeface="Arial"/>
                <a:sym typeface="Arial"/>
              </a:rPr>
              <a:t>A By-Name List (BNL):</a:t>
            </a:r>
          </a:p>
          <a:p>
            <a:pPr marL="285750" indent="-285750">
              <a:buFont typeface="Arial" panose="020B0604020202020204" pitchFamily="34" charset="0"/>
              <a:buChar char="•"/>
            </a:pPr>
            <a:r>
              <a:rPr lang="en-CA" sz="1800" dirty="0"/>
              <a:t>Is a </a:t>
            </a:r>
            <a:r>
              <a:rPr lang="en-CA" sz="1800" b="1" dirty="0"/>
              <a:t>real-time</a:t>
            </a:r>
            <a:r>
              <a:rPr lang="en-CA" sz="1800" dirty="0"/>
              <a:t> list of </a:t>
            </a:r>
            <a:r>
              <a:rPr lang="en-CA" sz="1800" b="1" dirty="0"/>
              <a:t>all people</a:t>
            </a:r>
            <a:r>
              <a:rPr lang="en-CA" sz="1800" dirty="0"/>
              <a:t> experiencing homelessness.</a:t>
            </a:r>
          </a:p>
          <a:p>
            <a:pPr marL="285750" indent="-285750">
              <a:buFont typeface="Arial" panose="020B0604020202020204" pitchFamily="34" charset="0"/>
              <a:buChar char="•"/>
            </a:pPr>
            <a:r>
              <a:rPr lang="en-CA" sz="1800" dirty="0"/>
              <a:t>It includes a robust set of data points</a:t>
            </a:r>
            <a:r>
              <a:rPr lang="en-CA" sz="1800" b="1" dirty="0"/>
              <a:t> </a:t>
            </a:r>
            <a:r>
              <a:rPr lang="en-CA" sz="1800" dirty="0"/>
              <a:t>that support:</a:t>
            </a:r>
          </a:p>
          <a:p>
            <a:pPr marL="539750" lvl="0" indent="-182563">
              <a:buFont typeface="Courier New" panose="02070309020205020404" pitchFamily="49" charset="0"/>
              <a:buChar char="o"/>
            </a:pPr>
            <a:r>
              <a:rPr lang="en-CA" sz="1600" dirty="0"/>
              <a:t>coordinated access and service prioritization at a </a:t>
            </a:r>
            <a:r>
              <a:rPr lang="en-CA" sz="1600" b="1" dirty="0"/>
              <a:t>household level</a:t>
            </a:r>
            <a:r>
              <a:rPr lang="en-CA" sz="1600" dirty="0"/>
              <a:t>; and </a:t>
            </a:r>
          </a:p>
          <a:p>
            <a:pPr marL="539750" lvl="0" indent="-182563">
              <a:buFont typeface="Courier New" panose="02070309020205020404" pitchFamily="49" charset="0"/>
              <a:buChar char="o"/>
            </a:pPr>
            <a:r>
              <a:rPr lang="en-CA" sz="1600" dirty="0"/>
              <a:t>an understanding of homeless inflow and outflow at a </a:t>
            </a:r>
            <a:r>
              <a:rPr lang="en-CA" sz="1600" b="1" dirty="0"/>
              <a:t>system level</a:t>
            </a:r>
            <a:r>
              <a:rPr lang="en-CA" sz="1600"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prstClr val="black"/>
              </a:solidFill>
              <a:effectLst/>
              <a:uLnTx/>
              <a:uFillTx/>
              <a:latin typeface="Calibri"/>
              <a:ea typeface="+mn-ea"/>
              <a:cs typeface="Arial"/>
              <a:sym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a:ea typeface="+mn-ea"/>
                <a:cs typeface="Arial"/>
                <a:sym typeface="Arial"/>
              </a:rPr>
              <a:t>This </a:t>
            </a:r>
            <a:r>
              <a:rPr kumimoji="0" lang="en-CA" sz="1800" b="1" i="0" u="none" strike="noStrike" kern="1200" cap="none" spc="0" normalizeH="0" baseline="0" noProof="0" dirty="0">
                <a:ln>
                  <a:noFill/>
                </a:ln>
                <a:solidFill>
                  <a:prstClr val="black"/>
                </a:solidFill>
                <a:effectLst/>
                <a:uLnTx/>
                <a:uFillTx/>
                <a:latin typeface="Calibri"/>
                <a:ea typeface="+mn-ea"/>
                <a:cs typeface="Arial"/>
                <a:sym typeface="Arial"/>
              </a:rPr>
              <a:t>real-time</a:t>
            </a:r>
            <a:r>
              <a:rPr kumimoji="0" lang="en-CA" sz="1800" b="0" i="0" u="none" strike="noStrike" kern="1200" cap="none" spc="0" normalizeH="0" baseline="0" noProof="0" dirty="0">
                <a:ln>
                  <a:noFill/>
                </a:ln>
                <a:solidFill>
                  <a:prstClr val="black"/>
                </a:solidFill>
                <a:effectLst/>
                <a:uLnTx/>
                <a:uFillTx/>
                <a:latin typeface="Calibri"/>
                <a:ea typeface="+mn-ea"/>
                <a:cs typeface="Arial"/>
                <a:sym typeface="Arial"/>
              </a:rPr>
              <a:t> </a:t>
            </a:r>
            <a:r>
              <a:rPr kumimoji="0" lang="en-CA" sz="1800" b="1" i="0" u="none" strike="noStrike" kern="1200" cap="none" spc="0" normalizeH="0" baseline="0" noProof="0" dirty="0">
                <a:ln>
                  <a:noFill/>
                </a:ln>
                <a:solidFill>
                  <a:prstClr val="black"/>
                </a:solidFill>
                <a:effectLst/>
                <a:uLnTx/>
                <a:uFillTx/>
                <a:latin typeface="Calibri"/>
                <a:ea typeface="+mn-ea"/>
                <a:cs typeface="Arial"/>
                <a:sym typeface="Arial"/>
              </a:rPr>
              <a:t>actionable</a:t>
            </a:r>
            <a:r>
              <a:rPr kumimoji="0" lang="en-CA" sz="1800" b="0" i="0" u="none" strike="noStrike" kern="1200" cap="none" spc="0" normalizeH="0" baseline="0" noProof="0" dirty="0">
                <a:ln>
                  <a:noFill/>
                </a:ln>
                <a:solidFill>
                  <a:prstClr val="black"/>
                </a:solidFill>
                <a:effectLst/>
                <a:uLnTx/>
                <a:uFillTx/>
                <a:latin typeface="Calibri"/>
                <a:ea typeface="+mn-ea"/>
                <a:cs typeface="Arial"/>
                <a:sym typeface="Arial"/>
              </a:rPr>
              <a:t> data supports </a:t>
            </a:r>
            <a:r>
              <a:rPr kumimoji="0" lang="en-CA" sz="1800" b="1" i="0" u="none" strike="noStrike" kern="1200" cap="none" spc="0" normalizeH="0" baseline="0" noProof="0" dirty="0">
                <a:ln>
                  <a:noFill/>
                </a:ln>
                <a:solidFill>
                  <a:prstClr val="black"/>
                </a:solidFill>
                <a:effectLst/>
                <a:uLnTx/>
                <a:uFillTx/>
                <a:latin typeface="Calibri"/>
                <a:ea typeface="+mn-ea"/>
                <a:cs typeface="Arial"/>
                <a:sym typeface="Arial"/>
              </a:rPr>
              <a:t>triage</a:t>
            </a:r>
            <a:r>
              <a:rPr kumimoji="0" lang="en-CA" sz="1800" b="0" i="0" u="none" strike="noStrike" kern="1200" cap="none" spc="0" normalizeH="0" baseline="0" noProof="0" dirty="0">
                <a:ln>
                  <a:noFill/>
                </a:ln>
                <a:solidFill>
                  <a:prstClr val="black"/>
                </a:solidFill>
                <a:effectLst/>
                <a:uLnTx/>
                <a:uFillTx/>
                <a:latin typeface="Calibri"/>
                <a:ea typeface="+mn-ea"/>
                <a:cs typeface="Arial"/>
                <a:sym typeface="Arial"/>
              </a:rPr>
              <a:t> to services, </a:t>
            </a:r>
            <a:r>
              <a:rPr kumimoji="0" lang="en-CA" sz="1800" b="1" i="0" u="none" strike="noStrike" kern="1200" cap="none" spc="0" normalizeH="0" baseline="0" noProof="0" dirty="0">
                <a:ln>
                  <a:noFill/>
                </a:ln>
                <a:solidFill>
                  <a:prstClr val="black"/>
                </a:solidFill>
                <a:effectLst/>
                <a:uLnTx/>
                <a:uFillTx/>
                <a:latin typeface="Calibri"/>
                <a:ea typeface="+mn-ea"/>
                <a:cs typeface="Arial"/>
                <a:sym typeface="Arial"/>
              </a:rPr>
              <a:t>system performance evaluation</a:t>
            </a:r>
            <a:r>
              <a:rPr kumimoji="0" lang="en-CA" sz="1800" b="0" i="0" u="none" strike="noStrike" kern="1200" cap="none" spc="0" normalizeH="0" baseline="0" noProof="0" dirty="0">
                <a:ln>
                  <a:noFill/>
                </a:ln>
                <a:solidFill>
                  <a:prstClr val="black"/>
                </a:solidFill>
                <a:effectLst/>
                <a:uLnTx/>
                <a:uFillTx/>
                <a:latin typeface="Calibri"/>
                <a:ea typeface="+mn-ea"/>
                <a:cs typeface="Arial"/>
                <a:sym typeface="Arial"/>
              </a:rPr>
              <a:t>, and </a:t>
            </a:r>
            <a:r>
              <a:rPr kumimoji="0" lang="en-CA" sz="1800" b="1" i="0" u="none" strike="noStrike" kern="1200" cap="none" spc="0" normalizeH="0" baseline="0" noProof="0" dirty="0">
                <a:ln>
                  <a:noFill/>
                </a:ln>
                <a:solidFill>
                  <a:prstClr val="black"/>
                </a:solidFill>
                <a:effectLst/>
                <a:uLnTx/>
                <a:uFillTx/>
                <a:latin typeface="Calibri"/>
                <a:ea typeface="+mn-ea"/>
                <a:cs typeface="Arial"/>
                <a:sym typeface="Arial"/>
              </a:rPr>
              <a:t>advocacy </a:t>
            </a:r>
            <a:r>
              <a:rPr kumimoji="0" lang="en-CA" sz="1800" i="0" u="none" strike="noStrike" kern="1200" cap="none" spc="0" normalizeH="0" baseline="0" noProof="0" dirty="0">
                <a:ln>
                  <a:noFill/>
                </a:ln>
                <a:solidFill>
                  <a:prstClr val="black"/>
                </a:solidFill>
                <a:effectLst/>
                <a:uLnTx/>
                <a:uFillTx/>
                <a:latin typeface="Calibri"/>
                <a:ea typeface="+mn-ea"/>
                <a:cs typeface="Arial"/>
                <a:sym typeface="Arial"/>
              </a:rPr>
              <a:t>(for the policy changes and the resources necessary to end homelessness)</a:t>
            </a:r>
            <a:r>
              <a:rPr kumimoji="0" lang="en-CA" sz="1800" b="1" i="0" u="none" strike="noStrike" kern="1200" cap="none" spc="0" normalizeH="0" baseline="0" noProof="0" dirty="0">
                <a:ln>
                  <a:noFill/>
                </a:ln>
                <a:solidFill>
                  <a:prstClr val="black"/>
                </a:solidFill>
                <a:effectLst/>
                <a:uLnTx/>
                <a:uFillTx/>
                <a:latin typeface="Calibri"/>
                <a:ea typeface="+mn-ea"/>
                <a:cs typeface="Arial"/>
                <a:sym typeface="Arial"/>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black"/>
              </a:solidFill>
              <a:effectLst/>
              <a:uLnTx/>
              <a:uFillTx/>
              <a:latin typeface="Calibri"/>
              <a:ea typeface="+mn-ea"/>
              <a:cs typeface="Arial"/>
              <a:sym typeface="Arial"/>
            </a:endParaRP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 sz="1800" b="0" i="0" u="none" strike="noStrike" kern="0" cap="none" spc="0" normalizeH="0" baseline="0" noProof="0" dirty="0">
              <a:ln>
                <a:noFill/>
              </a:ln>
              <a:solidFill>
                <a:prstClr val="black">
                  <a:lumMod val="50000"/>
                  <a:lumOff val="50000"/>
                </a:prstClr>
              </a:solidFill>
              <a:effectLst/>
              <a:uLnTx/>
              <a:uFillTx/>
              <a:latin typeface="Calibri"/>
              <a:ea typeface="Raleway"/>
              <a:cs typeface="Raleway"/>
              <a:sym typeface="Raleway"/>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 sz="1800" b="0" i="0" u="none" strike="noStrike" kern="0" cap="none" spc="0" normalizeH="0" baseline="0" noProof="0" dirty="0">
              <a:ln>
                <a:noFill/>
              </a:ln>
              <a:solidFill>
                <a:prstClr val="black">
                  <a:lumMod val="50000"/>
                  <a:lumOff val="50000"/>
                </a:prstClr>
              </a:solidFill>
              <a:effectLst/>
              <a:uLnTx/>
              <a:uFillTx/>
              <a:latin typeface="Calibri"/>
              <a:ea typeface="Raleway"/>
              <a:cs typeface="Raleway"/>
              <a:sym typeface="Raleway"/>
            </a:endParaRPr>
          </a:p>
        </p:txBody>
      </p:sp>
      <p:sp>
        <p:nvSpPr>
          <p:cNvPr id="6" name="Title 1"/>
          <p:cNvSpPr>
            <a:spLocks noGrp="1"/>
          </p:cNvSpPr>
          <p:nvPr>
            <p:ph type="title"/>
          </p:nvPr>
        </p:nvSpPr>
        <p:spPr>
          <a:xfrm>
            <a:off x="2294874" y="0"/>
            <a:ext cx="4428492" cy="771525"/>
          </a:xfrm>
        </p:spPr>
        <p:txBody>
          <a:bodyPr>
            <a:normAutofit/>
          </a:bodyPr>
          <a:lstStyle/>
          <a:p>
            <a:r>
              <a:rPr lang="en-CA" sz="2400" b="1" dirty="0">
                <a:solidFill>
                  <a:schemeClr val="tx1"/>
                </a:solidFill>
              </a:rPr>
              <a:t>What is a By-Name List?</a:t>
            </a:r>
          </a:p>
        </p:txBody>
      </p:sp>
    </p:spTree>
    <p:extLst>
      <p:ext uri="{BB962C8B-B14F-4D97-AF65-F5344CB8AC3E}">
        <p14:creationId xmlns:p14="http://schemas.microsoft.com/office/powerpoint/2010/main" xmlns="" val="1074387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1650</TotalTime>
  <Words>2026</Words>
  <Application>Microsoft Office PowerPoint</Application>
  <PresentationFormat>Custom</PresentationFormat>
  <Paragraphs>338</Paragraphs>
  <Slides>26</Slides>
  <Notes>25</Notes>
  <HiddenSlides>0</HiddenSlides>
  <MMClips>0</MMClips>
  <ScaleCrop>false</ScaleCrop>
  <HeadingPairs>
    <vt:vector size="6" baseType="variant">
      <vt:variant>
        <vt:lpstr>Fonts Used</vt:lpstr>
      </vt:variant>
      <vt:variant>
        <vt:i4>29</vt:i4>
      </vt:variant>
      <vt:variant>
        <vt:lpstr>Theme</vt:lpstr>
      </vt:variant>
      <vt:variant>
        <vt:i4>7</vt:i4>
      </vt:variant>
      <vt:variant>
        <vt:lpstr>Slide Titles</vt:lpstr>
      </vt:variant>
      <vt:variant>
        <vt:i4>26</vt:i4>
      </vt:variant>
    </vt:vector>
  </HeadingPairs>
  <TitlesOfParts>
    <vt:vector size="62" baseType="lpstr">
      <vt:lpstr>Arial</vt:lpstr>
      <vt:lpstr>Calibri</vt:lpstr>
      <vt:lpstr>Raleway</vt:lpstr>
      <vt:lpstr>Open Sans Light</vt:lpstr>
      <vt:lpstr>Times New Roman</vt:lpstr>
      <vt:lpstr>Courier New</vt:lpstr>
      <vt:lpstr>Raleway Light</vt:lpstr>
      <vt:lpstr>Helvetica Light</vt:lpstr>
      <vt:lpstr>Open Sans Semibold</vt:lpstr>
      <vt:lpstr>Open Sans</vt:lpstr>
      <vt:lpstr>Roboto Condensed</vt:lpstr>
      <vt:lpstr>Roboto Condensed Light</vt:lpstr>
      <vt:lpstr>Aharoni</vt:lpstr>
      <vt:lpstr>Lato</vt:lpstr>
      <vt:lpstr>Avenir Book</vt:lpstr>
      <vt:lpstr>Gill Sans</vt:lpstr>
      <vt:lpstr>Impact</vt:lpstr>
      <vt:lpstr>Palatino</vt:lpstr>
      <vt:lpstr>Bodoni SvtyTwo ITC TT-Book</vt:lpstr>
      <vt:lpstr>Zapf Dingbats</vt:lpstr>
      <vt:lpstr>Stone Sans Sem ITC TT-Semi</vt:lpstr>
      <vt:lpstr>Bradley Hand ITC TT-Bold</vt:lpstr>
      <vt:lpstr>Calibri Light</vt:lpstr>
      <vt:lpstr>Avenir Light</vt:lpstr>
      <vt:lpstr>Palatino Linotype</vt:lpstr>
      <vt:lpstr>Century Gothic</vt:lpstr>
      <vt:lpstr>Helvetica Neue Medium</vt:lpstr>
      <vt:lpstr>Helvetica Neue</vt:lpstr>
      <vt:lpstr>Helvetica Neue Thin</vt:lpstr>
      <vt:lpstr>Office Theme</vt:lpstr>
      <vt:lpstr>1_Swiss</vt:lpstr>
      <vt:lpstr>1_Office Theme</vt:lpstr>
      <vt:lpstr>2_Swiss</vt:lpstr>
      <vt:lpstr>3_Swiss</vt:lpstr>
      <vt:lpstr>Swiss</vt:lpstr>
      <vt:lpstr>White</vt:lpstr>
      <vt:lpstr>Slide 1</vt:lpstr>
      <vt:lpstr>What is a Registry Week?</vt:lpstr>
      <vt:lpstr>Where Have Registry Weeks Been Done?</vt:lpstr>
      <vt:lpstr>Count Similarities and Differences</vt:lpstr>
      <vt:lpstr>What is Unique About a Registry Week?</vt:lpstr>
      <vt:lpstr>Why Do A Joint PiT/Registry Week?</vt:lpstr>
      <vt:lpstr>Tools and Support</vt:lpstr>
      <vt:lpstr>Slide 8</vt:lpstr>
      <vt:lpstr>What is a By-Name List?</vt:lpstr>
      <vt:lpstr>Slide 10</vt:lpstr>
      <vt:lpstr>Slide 11</vt:lpstr>
      <vt:lpstr>Slide 12</vt:lpstr>
      <vt:lpstr>Slide 13</vt:lpstr>
      <vt:lpstr>Slide 14</vt:lpstr>
      <vt:lpstr>Where Does BNL Fit in 20KHomes?  All The Way!</vt:lpstr>
      <vt:lpstr>Monthly Data Reporting</vt:lpstr>
      <vt:lpstr>Characteristics of a Quality By-Name List</vt:lpstr>
      <vt:lpstr>Balanced Data vs. Unbalanced Data </vt:lpstr>
      <vt:lpstr>10 STEPS to Develop  and Use a BNL</vt:lpstr>
      <vt:lpstr>#1 – Learn About a BNL</vt:lpstr>
      <vt:lpstr>System Dynamics</vt:lpstr>
      <vt:lpstr>Counting Down </vt:lpstr>
      <vt:lpstr>Rockford, IL</vt:lpstr>
      <vt:lpstr>Slide 24</vt:lpstr>
      <vt:lpstr>Common Questions</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ACTIONABLE DATA FROM YOUR BY-NAME LIST</dc:title>
  <dc:creator>Marie</dc:creator>
  <cp:lastModifiedBy>Windows User</cp:lastModifiedBy>
  <cp:revision>93</cp:revision>
  <dcterms:modified xsi:type="dcterms:W3CDTF">2019-09-26T03:21:20Z</dcterms:modified>
</cp:coreProperties>
</file>