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0"/>
  </p:notesMasterIdLst>
  <p:sldIdLst>
    <p:sldId id="256" r:id="rId2"/>
    <p:sldId id="277" r:id="rId3"/>
    <p:sldId id="285" r:id="rId4"/>
    <p:sldId id="286" r:id="rId5"/>
    <p:sldId id="287" r:id="rId6"/>
    <p:sldId id="278" r:id="rId7"/>
    <p:sldId id="288" r:id="rId8"/>
    <p:sldId id="281" r:id="rId9"/>
  </p:sldIdLst>
  <p:sldSz cx="12192000" cy="6858000"/>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CED6"/>
    <a:srgbClr val="E63D52"/>
    <a:srgbClr val="01A4B5"/>
    <a:srgbClr val="135787"/>
    <a:srgbClr val="F26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802" autoAdjust="0"/>
  </p:normalViewPr>
  <p:slideViewPr>
    <p:cSldViewPr snapToGrid="0">
      <p:cViewPr varScale="1">
        <p:scale>
          <a:sx n="65" d="100"/>
          <a:sy n="65" d="100"/>
        </p:scale>
        <p:origin x="67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929AE-1F08-422F-B7D9-7A62EBAAEED6}" type="doc">
      <dgm:prSet loTypeId="urn:microsoft.com/office/officeart/2008/layout/HexagonCluster" loCatId="picture" qsTypeId="urn:microsoft.com/office/officeart/2005/8/quickstyle/simple1" qsCatId="simple" csTypeId="urn:microsoft.com/office/officeart/2005/8/colors/colorful1" csCatId="colorful" phldr="1"/>
      <dgm:spPr/>
      <dgm:t>
        <a:bodyPr/>
        <a:lstStyle/>
        <a:p>
          <a:endParaRPr lang="en-CA"/>
        </a:p>
      </dgm:t>
    </dgm:pt>
    <dgm:pt modelId="{9DA12598-9ACA-42D2-B843-F6AD08E7A54B}">
      <dgm:prSet phldrT="[Text]" custT="1"/>
      <dgm:spPr/>
      <dgm:t>
        <a:bodyPr/>
        <a:lstStyle/>
        <a:p>
          <a:r>
            <a:rPr lang="en-CA" sz="1600" b="1" dirty="0" smtClean="0"/>
            <a:t>National Shelter Use Data</a:t>
          </a:r>
          <a:endParaRPr lang="en-CA" sz="1600" b="1" dirty="0"/>
        </a:p>
      </dgm:t>
    </dgm:pt>
    <dgm:pt modelId="{9F9DEC60-0729-4B3E-9186-418A38F413ED}" type="parTrans" cxnId="{F646AD39-4DD6-4832-8BD1-2B3884AFE5F1}">
      <dgm:prSet/>
      <dgm:spPr/>
      <dgm:t>
        <a:bodyPr/>
        <a:lstStyle/>
        <a:p>
          <a:endParaRPr lang="en-CA" sz="2000" b="1"/>
        </a:p>
      </dgm:t>
    </dgm:pt>
    <dgm:pt modelId="{D21DBD57-9CFC-4F5F-8A47-5EFDDDF77C32}" type="sibTrans" cxnId="{F646AD39-4DD6-4832-8BD1-2B3884AFE5F1}">
      <dgm:prSet/>
      <dgm:spPr>
        <a:blipFill rotWithShape="1">
          <a:blip xmlns:r="http://schemas.openxmlformats.org/officeDocument/2006/relationships" r:embed="rId1"/>
          <a:stretch>
            <a:fillRect/>
          </a:stretch>
        </a:blipFill>
      </dgm:spPr>
      <dgm:t>
        <a:bodyPr/>
        <a:lstStyle/>
        <a:p>
          <a:endParaRPr lang="en-CA" sz="2000" b="1"/>
        </a:p>
      </dgm:t>
    </dgm:pt>
    <dgm:pt modelId="{2D62196D-78ED-4A42-BFAB-9C8426DEE93A}">
      <dgm:prSet phldrT="[Text]" custT="1"/>
      <dgm:spPr/>
      <dgm:t>
        <a:bodyPr/>
        <a:lstStyle/>
        <a:p>
          <a:r>
            <a:rPr lang="en-CA" sz="1600" b="1" dirty="0" smtClean="0"/>
            <a:t>Shelter Capacity</a:t>
          </a:r>
          <a:endParaRPr lang="en-CA" sz="1600" b="1" dirty="0"/>
        </a:p>
      </dgm:t>
    </dgm:pt>
    <dgm:pt modelId="{60E8E157-4641-44FA-A0B5-DFB912CCF0E4}" type="parTrans" cxnId="{3AE9ACAA-FBF8-469D-AE91-FB8C04FAFC19}">
      <dgm:prSet/>
      <dgm:spPr/>
      <dgm:t>
        <a:bodyPr/>
        <a:lstStyle/>
        <a:p>
          <a:endParaRPr lang="en-CA" sz="2000" b="1"/>
        </a:p>
      </dgm:t>
    </dgm:pt>
    <dgm:pt modelId="{1ECB7D40-8485-4187-B7DB-5FDFBA077635}" type="sibTrans" cxnId="{3AE9ACAA-FBF8-469D-AE91-FB8C04FAFC19}">
      <dgm:prSet/>
      <dgm:spPr>
        <a:blipFill rotWithShape="1">
          <a:blip xmlns:r="http://schemas.openxmlformats.org/officeDocument/2006/relationships" r:embed="rId2"/>
          <a:stretch>
            <a:fillRect/>
          </a:stretch>
        </a:blipFill>
      </dgm:spPr>
      <dgm:t>
        <a:bodyPr/>
        <a:lstStyle/>
        <a:p>
          <a:endParaRPr lang="en-CA" sz="2000" b="1"/>
        </a:p>
      </dgm:t>
    </dgm:pt>
    <dgm:pt modelId="{1705D9DA-B03C-41FE-B879-B63ED79782D2}">
      <dgm:prSet phldrT="[Text]" custT="1"/>
      <dgm:spPr>
        <a:ln>
          <a:solidFill>
            <a:schemeClr val="tx1"/>
          </a:solidFill>
        </a:ln>
      </dgm:spPr>
      <dgm:t>
        <a:bodyPr/>
        <a:lstStyle/>
        <a:p>
          <a:r>
            <a:rPr lang="en-CA" sz="2800" b="1" dirty="0" err="1" smtClean="0">
              <a:solidFill>
                <a:schemeClr val="tx1"/>
              </a:solidFill>
            </a:rPr>
            <a:t>PiT</a:t>
          </a:r>
          <a:r>
            <a:rPr lang="en-CA" sz="2800" b="1" dirty="0" smtClean="0">
              <a:solidFill>
                <a:schemeClr val="tx1"/>
              </a:solidFill>
            </a:rPr>
            <a:t> Counts</a:t>
          </a:r>
          <a:endParaRPr lang="en-CA" sz="2800" b="1" dirty="0">
            <a:solidFill>
              <a:schemeClr val="tx1"/>
            </a:solidFill>
          </a:endParaRPr>
        </a:p>
      </dgm:t>
    </dgm:pt>
    <dgm:pt modelId="{46060174-9135-49BC-AF21-802203D94618}" type="parTrans" cxnId="{BB3033B9-5B9B-43D9-A370-3DAF03FB503D}">
      <dgm:prSet/>
      <dgm:spPr/>
      <dgm:t>
        <a:bodyPr/>
        <a:lstStyle/>
        <a:p>
          <a:endParaRPr lang="en-CA" sz="2000" b="1"/>
        </a:p>
      </dgm:t>
    </dgm:pt>
    <dgm:pt modelId="{BF66E6F3-F9AA-4EC8-B50A-8BD0BC63B859}" type="sibTrans" cxnId="{BB3033B9-5B9B-43D9-A370-3DAF03FB503D}">
      <dgm:prSet/>
      <dgm:spPr>
        <a:blipFill rotWithShape="1">
          <a:blip xmlns:r="http://schemas.openxmlformats.org/officeDocument/2006/relationships" r:embed="rId3"/>
          <a:stretch>
            <a:fillRect/>
          </a:stretch>
        </a:blipFill>
      </dgm:spPr>
      <dgm:t>
        <a:bodyPr/>
        <a:lstStyle/>
        <a:p>
          <a:endParaRPr lang="en-CA" sz="2000" b="1"/>
        </a:p>
      </dgm:t>
    </dgm:pt>
    <dgm:pt modelId="{C203DA1F-076C-4A7D-832D-500EACA71012}">
      <dgm:prSet phldrT="[Text]" custT="1"/>
      <dgm:spPr/>
      <dgm:t>
        <a:bodyPr/>
        <a:lstStyle/>
        <a:p>
          <a:r>
            <a:rPr lang="en-CA" sz="1600" b="1" dirty="0" smtClean="0"/>
            <a:t>Project Results</a:t>
          </a:r>
          <a:endParaRPr lang="en-CA" sz="1600" b="1" dirty="0"/>
        </a:p>
      </dgm:t>
    </dgm:pt>
    <dgm:pt modelId="{497A4932-B08F-4C1B-B342-758E362055C7}" type="parTrans" cxnId="{F0F0537B-E792-4EB1-ABEB-3716F264EA6D}">
      <dgm:prSet/>
      <dgm:spPr/>
      <dgm:t>
        <a:bodyPr/>
        <a:lstStyle/>
        <a:p>
          <a:endParaRPr lang="en-CA" sz="2000" b="1"/>
        </a:p>
      </dgm:t>
    </dgm:pt>
    <dgm:pt modelId="{E38C3AEF-9155-4964-BB6A-0EF45F8E7B7F}" type="sibTrans" cxnId="{F0F0537B-E792-4EB1-ABEB-3716F264EA6D}">
      <dgm:prSet/>
      <dgm:spPr>
        <a:blipFill rotWithShape="1">
          <a:blip xmlns:r="http://schemas.openxmlformats.org/officeDocument/2006/relationships" r:embed="rId4"/>
          <a:stretch>
            <a:fillRect/>
          </a:stretch>
        </a:blipFill>
      </dgm:spPr>
      <dgm:t>
        <a:bodyPr/>
        <a:lstStyle/>
        <a:p>
          <a:endParaRPr lang="en-CA" sz="2000" b="1"/>
        </a:p>
      </dgm:t>
    </dgm:pt>
    <dgm:pt modelId="{BC5DEF5C-6388-4EF8-912F-D84EAAE6DB9B}">
      <dgm:prSet phldrT="[Text]" custT="1"/>
      <dgm:spPr/>
      <dgm:t>
        <a:bodyPr/>
        <a:lstStyle/>
        <a:p>
          <a:r>
            <a:rPr lang="en-CA" sz="1600" b="1" dirty="0" smtClean="0"/>
            <a:t>Community-Level Shelter Data</a:t>
          </a:r>
          <a:endParaRPr lang="en-CA" sz="1600" b="1" dirty="0"/>
        </a:p>
      </dgm:t>
    </dgm:pt>
    <dgm:pt modelId="{37094CD9-9B8A-4E9F-918E-B79A611E5553}" type="parTrans" cxnId="{E5474F5B-E10E-4EB0-BA9F-3800AAC4C4D8}">
      <dgm:prSet/>
      <dgm:spPr/>
      <dgm:t>
        <a:bodyPr/>
        <a:lstStyle/>
        <a:p>
          <a:endParaRPr lang="en-CA" sz="2000" b="1"/>
        </a:p>
      </dgm:t>
    </dgm:pt>
    <dgm:pt modelId="{F184F310-0069-4097-BE31-5F91E70B1B84}" type="sibTrans" cxnId="{E5474F5B-E10E-4EB0-BA9F-3800AAC4C4D8}">
      <dgm:prSet/>
      <dgm:spPr>
        <a:blipFill rotWithShape="1">
          <a:blip xmlns:r="http://schemas.openxmlformats.org/officeDocument/2006/relationships" r:embed="rId5"/>
          <a:stretch>
            <a:fillRect/>
          </a:stretch>
        </a:blipFill>
      </dgm:spPr>
      <dgm:t>
        <a:bodyPr/>
        <a:lstStyle/>
        <a:p>
          <a:endParaRPr lang="en-CA" sz="2000" b="1"/>
        </a:p>
      </dgm:t>
    </dgm:pt>
    <dgm:pt modelId="{38F6D979-4CB3-44BC-BC00-ADDED851168F}">
      <dgm:prSet custT="1"/>
      <dgm:spPr/>
      <dgm:t>
        <a:bodyPr/>
        <a:lstStyle/>
        <a:p>
          <a:r>
            <a:rPr lang="en-US" sz="1600" b="1" dirty="0" smtClean="0"/>
            <a:t>Community Progress Reports</a:t>
          </a:r>
          <a:endParaRPr lang="en-US" sz="1600" b="1" dirty="0"/>
        </a:p>
      </dgm:t>
    </dgm:pt>
    <dgm:pt modelId="{10B7AC6E-C658-4FB4-86EC-F83E76CF4148}" type="parTrans" cxnId="{1EEABD10-3F36-4B78-9642-F9DD8A3B47CA}">
      <dgm:prSet/>
      <dgm:spPr/>
      <dgm:t>
        <a:bodyPr/>
        <a:lstStyle/>
        <a:p>
          <a:endParaRPr lang="en-US" sz="2000" b="1"/>
        </a:p>
      </dgm:t>
    </dgm:pt>
    <dgm:pt modelId="{B4F75445-51AF-4A34-A057-0E68D33A605C}" type="sibTrans" cxnId="{1EEABD10-3F36-4B78-9642-F9DD8A3B47CA}">
      <dgm:prSet/>
      <dgm:spPr>
        <a:blipFill rotWithShape="1">
          <a:blip xmlns:r="http://schemas.openxmlformats.org/officeDocument/2006/relationships" r:embed="rId6"/>
          <a:stretch>
            <a:fillRect/>
          </a:stretch>
        </a:blipFill>
      </dgm:spPr>
      <dgm:t>
        <a:bodyPr/>
        <a:lstStyle/>
        <a:p>
          <a:endParaRPr lang="en-US" sz="2000" b="1"/>
        </a:p>
      </dgm:t>
    </dgm:pt>
    <dgm:pt modelId="{BA038262-9633-42E7-BED4-14BE3CD57D23}" type="pres">
      <dgm:prSet presAssocID="{CBD929AE-1F08-422F-B7D9-7A62EBAAEED6}" presName="Name0" presStyleCnt="0">
        <dgm:presLayoutVars>
          <dgm:chMax val="21"/>
          <dgm:chPref val="21"/>
        </dgm:presLayoutVars>
      </dgm:prSet>
      <dgm:spPr/>
      <dgm:t>
        <a:bodyPr/>
        <a:lstStyle/>
        <a:p>
          <a:endParaRPr lang="en-CA"/>
        </a:p>
      </dgm:t>
    </dgm:pt>
    <dgm:pt modelId="{4C1FD505-EEB1-4EB3-9A2E-02E98DE65877}" type="pres">
      <dgm:prSet presAssocID="{9DA12598-9ACA-42D2-B843-F6AD08E7A54B}" presName="text1" presStyleCnt="0"/>
      <dgm:spPr/>
      <dgm:t>
        <a:bodyPr/>
        <a:lstStyle/>
        <a:p>
          <a:endParaRPr lang="en-CA"/>
        </a:p>
      </dgm:t>
    </dgm:pt>
    <dgm:pt modelId="{8E150D14-1CF7-474D-8452-64908883F2AD}" type="pres">
      <dgm:prSet presAssocID="{9DA12598-9ACA-42D2-B843-F6AD08E7A54B}" presName="textRepeatNode" presStyleLbl="alignNode1" presStyleIdx="0" presStyleCnt="6">
        <dgm:presLayoutVars>
          <dgm:chMax val="0"/>
          <dgm:chPref val="0"/>
          <dgm:bulletEnabled val="1"/>
        </dgm:presLayoutVars>
      </dgm:prSet>
      <dgm:spPr/>
      <dgm:t>
        <a:bodyPr/>
        <a:lstStyle/>
        <a:p>
          <a:endParaRPr lang="en-CA"/>
        </a:p>
      </dgm:t>
    </dgm:pt>
    <dgm:pt modelId="{B45F2410-38C0-4B8B-99AC-B82491F0962D}" type="pres">
      <dgm:prSet presAssocID="{9DA12598-9ACA-42D2-B843-F6AD08E7A54B}" presName="textaccent1" presStyleCnt="0"/>
      <dgm:spPr/>
      <dgm:t>
        <a:bodyPr/>
        <a:lstStyle/>
        <a:p>
          <a:endParaRPr lang="en-CA"/>
        </a:p>
      </dgm:t>
    </dgm:pt>
    <dgm:pt modelId="{FDE4C19B-997F-4AB3-AD07-F663D87A0975}" type="pres">
      <dgm:prSet presAssocID="{9DA12598-9ACA-42D2-B843-F6AD08E7A54B}" presName="accentRepeatNode" presStyleLbl="solidAlignAcc1" presStyleIdx="0" presStyleCnt="12"/>
      <dgm:spPr/>
      <dgm:t>
        <a:bodyPr/>
        <a:lstStyle/>
        <a:p>
          <a:endParaRPr lang="en-CA"/>
        </a:p>
      </dgm:t>
    </dgm:pt>
    <dgm:pt modelId="{23472175-1BE4-44B9-B279-813996F10D1C}" type="pres">
      <dgm:prSet presAssocID="{D21DBD57-9CFC-4F5F-8A47-5EFDDDF77C32}" presName="image1" presStyleCnt="0"/>
      <dgm:spPr/>
      <dgm:t>
        <a:bodyPr/>
        <a:lstStyle/>
        <a:p>
          <a:endParaRPr lang="en-CA"/>
        </a:p>
      </dgm:t>
    </dgm:pt>
    <dgm:pt modelId="{DFE69752-8C9B-4BFC-9CED-D13C7831CC2C}" type="pres">
      <dgm:prSet presAssocID="{D21DBD57-9CFC-4F5F-8A47-5EFDDDF77C32}" presName="imageRepeatNode" presStyleLbl="alignAcc1" presStyleIdx="0" presStyleCnt="6"/>
      <dgm:spPr/>
      <dgm:t>
        <a:bodyPr/>
        <a:lstStyle/>
        <a:p>
          <a:endParaRPr lang="en-CA"/>
        </a:p>
      </dgm:t>
    </dgm:pt>
    <dgm:pt modelId="{A3C2A18F-82DF-4A2F-BAAE-F167DC0BEFE4}" type="pres">
      <dgm:prSet presAssocID="{D21DBD57-9CFC-4F5F-8A47-5EFDDDF77C32}" presName="imageaccent1" presStyleCnt="0"/>
      <dgm:spPr/>
      <dgm:t>
        <a:bodyPr/>
        <a:lstStyle/>
        <a:p>
          <a:endParaRPr lang="en-CA"/>
        </a:p>
      </dgm:t>
    </dgm:pt>
    <dgm:pt modelId="{D10894E3-0E80-428C-9F93-AF0CB93504DE}" type="pres">
      <dgm:prSet presAssocID="{D21DBD57-9CFC-4F5F-8A47-5EFDDDF77C32}" presName="accentRepeatNode" presStyleLbl="solidAlignAcc1" presStyleIdx="1" presStyleCnt="12"/>
      <dgm:spPr/>
      <dgm:t>
        <a:bodyPr/>
        <a:lstStyle/>
        <a:p>
          <a:endParaRPr lang="en-CA"/>
        </a:p>
      </dgm:t>
    </dgm:pt>
    <dgm:pt modelId="{C6111A60-60FB-4D30-8F75-767D04EA19D8}" type="pres">
      <dgm:prSet presAssocID="{2D62196D-78ED-4A42-BFAB-9C8426DEE93A}" presName="text2" presStyleCnt="0"/>
      <dgm:spPr/>
      <dgm:t>
        <a:bodyPr/>
        <a:lstStyle/>
        <a:p>
          <a:endParaRPr lang="en-CA"/>
        </a:p>
      </dgm:t>
    </dgm:pt>
    <dgm:pt modelId="{9F7E334C-599E-4B0F-A37A-22E4191AEDEE}" type="pres">
      <dgm:prSet presAssocID="{2D62196D-78ED-4A42-BFAB-9C8426DEE93A}" presName="textRepeatNode" presStyleLbl="alignNode1" presStyleIdx="1" presStyleCnt="6">
        <dgm:presLayoutVars>
          <dgm:chMax val="0"/>
          <dgm:chPref val="0"/>
          <dgm:bulletEnabled val="1"/>
        </dgm:presLayoutVars>
      </dgm:prSet>
      <dgm:spPr/>
      <dgm:t>
        <a:bodyPr/>
        <a:lstStyle/>
        <a:p>
          <a:endParaRPr lang="en-CA"/>
        </a:p>
      </dgm:t>
    </dgm:pt>
    <dgm:pt modelId="{96F8FA8C-05BF-4CCE-A2D5-914A7BDD5C26}" type="pres">
      <dgm:prSet presAssocID="{2D62196D-78ED-4A42-BFAB-9C8426DEE93A}" presName="textaccent2" presStyleCnt="0"/>
      <dgm:spPr/>
      <dgm:t>
        <a:bodyPr/>
        <a:lstStyle/>
        <a:p>
          <a:endParaRPr lang="en-CA"/>
        </a:p>
      </dgm:t>
    </dgm:pt>
    <dgm:pt modelId="{D524873D-3E12-41E8-A344-2300BC532A96}" type="pres">
      <dgm:prSet presAssocID="{2D62196D-78ED-4A42-BFAB-9C8426DEE93A}" presName="accentRepeatNode" presStyleLbl="solidAlignAcc1" presStyleIdx="2" presStyleCnt="12"/>
      <dgm:spPr/>
      <dgm:t>
        <a:bodyPr/>
        <a:lstStyle/>
        <a:p>
          <a:endParaRPr lang="en-CA"/>
        </a:p>
      </dgm:t>
    </dgm:pt>
    <dgm:pt modelId="{6BECA826-40CD-4F94-9DCD-FABAED38321A}" type="pres">
      <dgm:prSet presAssocID="{1ECB7D40-8485-4187-B7DB-5FDFBA077635}" presName="image2" presStyleCnt="0"/>
      <dgm:spPr/>
      <dgm:t>
        <a:bodyPr/>
        <a:lstStyle/>
        <a:p>
          <a:endParaRPr lang="en-CA"/>
        </a:p>
      </dgm:t>
    </dgm:pt>
    <dgm:pt modelId="{05C3D5B8-563B-42FA-BE6B-F11CD22FAEDF}" type="pres">
      <dgm:prSet presAssocID="{1ECB7D40-8485-4187-B7DB-5FDFBA077635}" presName="imageRepeatNode" presStyleLbl="alignAcc1" presStyleIdx="1" presStyleCnt="6"/>
      <dgm:spPr/>
      <dgm:t>
        <a:bodyPr/>
        <a:lstStyle/>
        <a:p>
          <a:endParaRPr lang="en-CA"/>
        </a:p>
      </dgm:t>
    </dgm:pt>
    <dgm:pt modelId="{ABA4E812-6BB1-4812-B2A7-2B637B7E8C51}" type="pres">
      <dgm:prSet presAssocID="{1ECB7D40-8485-4187-B7DB-5FDFBA077635}" presName="imageaccent2" presStyleCnt="0"/>
      <dgm:spPr/>
      <dgm:t>
        <a:bodyPr/>
        <a:lstStyle/>
        <a:p>
          <a:endParaRPr lang="en-CA"/>
        </a:p>
      </dgm:t>
    </dgm:pt>
    <dgm:pt modelId="{40D73C02-584A-4DD1-A42D-60F82E0F3636}" type="pres">
      <dgm:prSet presAssocID="{1ECB7D40-8485-4187-B7DB-5FDFBA077635}" presName="accentRepeatNode" presStyleLbl="solidAlignAcc1" presStyleIdx="3" presStyleCnt="12"/>
      <dgm:spPr/>
      <dgm:t>
        <a:bodyPr/>
        <a:lstStyle/>
        <a:p>
          <a:endParaRPr lang="en-CA"/>
        </a:p>
      </dgm:t>
    </dgm:pt>
    <dgm:pt modelId="{77537179-1146-46DE-909C-4167F36A1547}" type="pres">
      <dgm:prSet presAssocID="{BC5DEF5C-6388-4EF8-912F-D84EAAE6DB9B}" presName="text3" presStyleCnt="0"/>
      <dgm:spPr/>
      <dgm:t>
        <a:bodyPr/>
        <a:lstStyle/>
        <a:p>
          <a:endParaRPr lang="en-CA"/>
        </a:p>
      </dgm:t>
    </dgm:pt>
    <dgm:pt modelId="{CF355D13-916D-462E-B411-597FDE3BB419}" type="pres">
      <dgm:prSet presAssocID="{BC5DEF5C-6388-4EF8-912F-D84EAAE6DB9B}" presName="textRepeatNode" presStyleLbl="alignNode1" presStyleIdx="2" presStyleCnt="6">
        <dgm:presLayoutVars>
          <dgm:chMax val="0"/>
          <dgm:chPref val="0"/>
          <dgm:bulletEnabled val="1"/>
        </dgm:presLayoutVars>
      </dgm:prSet>
      <dgm:spPr/>
      <dgm:t>
        <a:bodyPr/>
        <a:lstStyle/>
        <a:p>
          <a:endParaRPr lang="en-CA"/>
        </a:p>
      </dgm:t>
    </dgm:pt>
    <dgm:pt modelId="{EF833672-EB39-4282-8281-076007DD1915}" type="pres">
      <dgm:prSet presAssocID="{BC5DEF5C-6388-4EF8-912F-D84EAAE6DB9B}" presName="textaccent3" presStyleCnt="0"/>
      <dgm:spPr/>
      <dgm:t>
        <a:bodyPr/>
        <a:lstStyle/>
        <a:p>
          <a:endParaRPr lang="en-CA"/>
        </a:p>
      </dgm:t>
    </dgm:pt>
    <dgm:pt modelId="{DCE61514-A6B6-4F66-9550-F08D155109D8}" type="pres">
      <dgm:prSet presAssocID="{BC5DEF5C-6388-4EF8-912F-D84EAAE6DB9B}" presName="accentRepeatNode" presStyleLbl="solidAlignAcc1" presStyleIdx="4" presStyleCnt="12"/>
      <dgm:spPr/>
      <dgm:t>
        <a:bodyPr/>
        <a:lstStyle/>
        <a:p>
          <a:endParaRPr lang="en-CA"/>
        </a:p>
      </dgm:t>
    </dgm:pt>
    <dgm:pt modelId="{7A963F88-F027-4AE0-992D-B9FA2376D40E}" type="pres">
      <dgm:prSet presAssocID="{F184F310-0069-4097-BE31-5F91E70B1B84}" presName="image3" presStyleCnt="0"/>
      <dgm:spPr/>
      <dgm:t>
        <a:bodyPr/>
        <a:lstStyle/>
        <a:p>
          <a:endParaRPr lang="en-CA"/>
        </a:p>
      </dgm:t>
    </dgm:pt>
    <dgm:pt modelId="{EF8EE2A3-16AF-43D6-849B-FE2D820CF927}" type="pres">
      <dgm:prSet presAssocID="{F184F310-0069-4097-BE31-5F91E70B1B84}" presName="imageRepeatNode" presStyleLbl="alignAcc1" presStyleIdx="2" presStyleCnt="6"/>
      <dgm:spPr/>
      <dgm:t>
        <a:bodyPr/>
        <a:lstStyle/>
        <a:p>
          <a:endParaRPr lang="en-CA"/>
        </a:p>
      </dgm:t>
    </dgm:pt>
    <dgm:pt modelId="{A0F2886E-5400-49B3-B266-5D1B4622F2C8}" type="pres">
      <dgm:prSet presAssocID="{F184F310-0069-4097-BE31-5F91E70B1B84}" presName="imageaccent3" presStyleCnt="0"/>
      <dgm:spPr/>
      <dgm:t>
        <a:bodyPr/>
        <a:lstStyle/>
        <a:p>
          <a:endParaRPr lang="en-CA"/>
        </a:p>
      </dgm:t>
    </dgm:pt>
    <dgm:pt modelId="{0616E467-4419-42C4-B9F8-65E815C41A27}" type="pres">
      <dgm:prSet presAssocID="{F184F310-0069-4097-BE31-5F91E70B1B84}" presName="accentRepeatNode" presStyleLbl="solidAlignAcc1" presStyleIdx="5" presStyleCnt="12"/>
      <dgm:spPr/>
      <dgm:t>
        <a:bodyPr/>
        <a:lstStyle/>
        <a:p>
          <a:endParaRPr lang="en-CA"/>
        </a:p>
      </dgm:t>
    </dgm:pt>
    <dgm:pt modelId="{DCA57ACC-167F-4EB5-B31D-4EFC469DECBD}" type="pres">
      <dgm:prSet presAssocID="{1705D9DA-B03C-41FE-B879-B63ED79782D2}" presName="text4" presStyleCnt="0"/>
      <dgm:spPr/>
      <dgm:t>
        <a:bodyPr/>
        <a:lstStyle/>
        <a:p>
          <a:endParaRPr lang="en-CA"/>
        </a:p>
      </dgm:t>
    </dgm:pt>
    <dgm:pt modelId="{77173675-E003-4096-9440-76BEE6DC72CF}" type="pres">
      <dgm:prSet presAssocID="{1705D9DA-B03C-41FE-B879-B63ED79782D2}" presName="textRepeatNode" presStyleLbl="alignNode1" presStyleIdx="3" presStyleCnt="6" custScaleX="112854" custScaleY="114559">
        <dgm:presLayoutVars>
          <dgm:chMax val="0"/>
          <dgm:chPref val="0"/>
          <dgm:bulletEnabled val="1"/>
        </dgm:presLayoutVars>
      </dgm:prSet>
      <dgm:spPr/>
      <dgm:t>
        <a:bodyPr/>
        <a:lstStyle/>
        <a:p>
          <a:endParaRPr lang="en-CA"/>
        </a:p>
      </dgm:t>
    </dgm:pt>
    <dgm:pt modelId="{63A6E1E0-176E-4EDF-BB8B-55E20B118124}" type="pres">
      <dgm:prSet presAssocID="{1705D9DA-B03C-41FE-B879-B63ED79782D2}" presName="textaccent4" presStyleCnt="0"/>
      <dgm:spPr/>
      <dgm:t>
        <a:bodyPr/>
        <a:lstStyle/>
        <a:p>
          <a:endParaRPr lang="en-CA"/>
        </a:p>
      </dgm:t>
    </dgm:pt>
    <dgm:pt modelId="{29022E79-4C39-481E-B26B-3E256DDA372D}" type="pres">
      <dgm:prSet presAssocID="{1705D9DA-B03C-41FE-B879-B63ED79782D2}" presName="accentRepeatNode" presStyleLbl="solidAlignAcc1" presStyleIdx="6" presStyleCnt="12"/>
      <dgm:spPr/>
      <dgm:t>
        <a:bodyPr/>
        <a:lstStyle/>
        <a:p>
          <a:endParaRPr lang="en-CA"/>
        </a:p>
      </dgm:t>
    </dgm:pt>
    <dgm:pt modelId="{F27BBB6E-A5D0-49E5-B099-38177E6BED72}" type="pres">
      <dgm:prSet presAssocID="{BF66E6F3-F9AA-4EC8-B50A-8BD0BC63B859}" presName="image4" presStyleCnt="0"/>
      <dgm:spPr/>
      <dgm:t>
        <a:bodyPr/>
        <a:lstStyle/>
        <a:p>
          <a:endParaRPr lang="en-CA"/>
        </a:p>
      </dgm:t>
    </dgm:pt>
    <dgm:pt modelId="{7538C149-C380-40B5-8643-D16A6E262496}" type="pres">
      <dgm:prSet presAssocID="{BF66E6F3-F9AA-4EC8-B50A-8BD0BC63B859}" presName="imageRepeatNode" presStyleLbl="alignAcc1" presStyleIdx="3" presStyleCnt="6"/>
      <dgm:spPr/>
      <dgm:t>
        <a:bodyPr/>
        <a:lstStyle/>
        <a:p>
          <a:endParaRPr lang="en-CA"/>
        </a:p>
      </dgm:t>
    </dgm:pt>
    <dgm:pt modelId="{F6458787-625B-4E30-82C9-98DF0FE5608B}" type="pres">
      <dgm:prSet presAssocID="{BF66E6F3-F9AA-4EC8-B50A-8BD0BC63B859}" presName="imageaccent4" presStyleCnt="0"/>
      <dgm:spPr/>
      <dgm:t>
        <a:bodyPr/>
        <a:lstStyle/>
        <a:p>
          <a:endParaRPr lang="en-CA"/>
        </a:p>
      </dgm:t>
    </dgm:pt>
    <dgm:pt modelId="{87AECE3B-8F34-4F8F-AD0C-33CBB3365D45}" type="pres">
      <dgm:prSet presAssocID="{BF66E6F3-F9AA-4EC8-B50A-8BD0BC63B859}" presName="accentRepeatNode" presStyleLbl="solidAlignAcc1" presStyleIdx="7" presStyleCnt="12"/>
      <dgm:spPr/>
      <dgm:t>
        <a:bodyPr/>
        <a:lstStyle/>
        <a:p>
          <a:endParaRPr lang="en-CA"/>
        </a:p>
      </dgm:t>
    </dgm:pt>
    <dgm:pt modelId="{53B1CE60-52B0-417C-8267-39A241E13055}" type="pres">
      <dgm:prSet presAssocID="{C203DA1F-076C-4A7D-832D-500EACA71012}" presName="text5" presStyleCnt="0"/>
      <dgm:spPr/>
      <dgm:t>
        <a:bodyPr/>
        <a:lstStyle/>
        <a:p>
          <a:endParaRPr lang="en-CA"/>
        </a:p>
      </dgm:t>
    </dgm:pt>
    <dgm:pt modelId="{42BE4C60-723F-4FB1-87DF-3A8E8D3511B8}" type="pres">
      <dgm:prSet presAssocID="{C203DA1F-076C-4A7D-832D-500EACA71012}" presName="textRepeatNode" presStyleLbl="alignNode1" presStyleIdx="4" presStyleCnt="6">
        <dgm:presLayoutVars>
          <dgm:chMax val="0"/>
          <dgm:chPref val="0"/>
          <dgm:bulletEnabled val="1"/>
        </dgm:presLayoutVars>
      </dgm:prSet>
      <dgm:spPr/>
      <dgm:t>
        <a:bodyPr/>
        <a:lstStyle/>
        <a:p>
          <a:endParaRPr lang="en-CA"/>
        </a:p>
      </dgm:t>
    </dgm:pt>
    <dgm:pt modelId="{D171C5C6-6F2B-4050-83B8-0A7CA9478964}" type="pres">
      <dgm:prSet presAssocID="{C203DA1F-076C-4A7D-832D-500EACA71012}" presName="textaccent5" presStyleCnt="0"/>
      <dgm:spPr/>
      <dgm:t>
        <a:bodyPr/>
        <a:lstStyle/>
        <a:p>
          <a:endParaRPr lang="en-CA"/>
        </a:p>
      </dgm:t>
    </dgm:pt>
    <dgm:pt modelId="{88B4A164-A01C-496E-8701-D2FBB5B7182D}" type="pres">
      <dgm:prSet presAssocID="{C203DA1F-076C-4A7D-832D-500EACA71012}" presName="accentRepeatNode" presStyleLbl="solidAlignAcc1" presStyleIdx="8" presStyleCnt="12"/>
      <dgm:spPr/>
      <dgm:t>
        <a:bodyPr/>
        <a:lstStyle/>
        <a:p>
          <a:endParaRPr lang="en-CA"/>
        </a:p>
      </dgm:t>
    </dgm:pt>
    <dgm:pt modelId="{E3A22D25-EC4C-45E8-A0F7-0CFF761D1F12}" type="pres">
      <dgm:prSet presAssocID="{E38C3AEF-9155-4964-BB6A-0EF45F8E7B7F}" presName="image5" presStyleCnt="0"/>
      <dgm:spPr/>
      <dgm:t>
        <a:bodyPr/>
        <a:lstStyle/>
        <a:p>
          <a:endParaRPr lang="en-CA"/>
        </a:p>
      </dgm:t>
    </dgm:pt>
    <dgm:pt modelId="{83464CD3-0430-46C4-9E34-A3675C930926}" type="pres">
      <dgm:prSet presAssocID="{E38C3AEF-9155-4964-BB6A-0EF45F8E7B7F}" presName="imageRepeatNode" presStyleLbl="alignAcc1" presStyleIdx="4" presStyleCnt="6"/>
      <dgm:spPr/>
      <dgm:t>
        <a:bodyPr/>
        <a:lstStyle/>
        <a:p>
          <a:endParaRPr lang="en-CA"/>
        </a:p>
      </dgm:t>
    </dgm:pt>
    <dgm:pt modelId="{C36B5175-0C11-4343-A57C-7FABD099DC7E}" type="pres">
      <dgm:prSet presAssocID="{E38C3AEF-9155-4964-BB6A-0EF45F8E7B7F}" presName="imageaccent5" presStyleCnt="0"/>
      <dgm:spPr/>
      <dgm:t>
        <a:bodyPr/>
        <a:lstStyle/>
        <a:p>
          <a:endParaRPr lang="en-CA"/>
        </a:p>
      </dgm:t>
    </dgm:pt>
    <dgm:pt modelId="{0BD09CA6-57CF-49DF-8305-F6B9D24A5FD1}" type="pres">
      <dgm:prSet presAssocID="{E38C3AEF-9155-4964-BB6A-0EF45F8E7B7F}" presName="accentRepeatNode" presStyleLbl="solidAlignAcc1" presStyleIdx="9" presStyleCnt="12"/>
      <dgm:spPr/>
      <dgm:t>
        <a:bodyPr/>
        <a:lstStyle/>
        <a:p>
          <a:endParaRPr lang="en-CA"/>
        </a:p>
      </dgm:t>
    </dgm:pt>
    <dgm:pt modelId="{5AC980E4-D222-4718-B1B6-F25EE05B0233}" type="pres">
      <dgm:prSet presAssocID="{38F6D979-4CB3-44BC-BC00-ADDED851168F}" presName="text6" presStyleCnt="0"/>
      <dgm:spPr/>
    </dgm:pt>
    <dgm:pt modelId="{6A73A753-60E5-4C4C-A96A-70223D5E47BF}" type="pres">
      <dgm:prSet presAssocID="{38F6D979-4CB3-44BC-BC00-ADDED851168F}" presName="textRepeatNode" presStyleLbl="alignNode1" presStyleIdx="5" presStyleCnt="6">
        <dgm:presLayoutVars>
          <dgm:chMax val="0"/>
          <dgm:chPref val="0"/>
          <dgm:bulletEnabled val="1"/>
        </dgm:presLayoutVars>
      </dgm:prSet>
      <dgm:spPr/>
      <dgm:t>
        <a:bodyPr/>
        <a:lstStyle/>
        <a:p>
          <a:endParaRPr lang="en-US"/>
        </a:p>
      </dgm:t>
    </dgm:pt>
    <dgm:pt modelId="{AE7D84A9-4749-4CA4-B05B-A348581D70C7}" type="pres">
      <dgm:prSet presAssocID="{38F6D979-4CB3-44BC-BC00-ADDED851168F}" presName="textaccent6" presStyleCnt="0"/>
      <dgm:spPr/>
    </dgm:pt>
    <dgm:pt modelId="{6B9E63D4-E960-4F2D-B00E-E4B46DFAC7E9}" type="pres">
      <dgm:prSet presAssocID="{38F6D979-4CB3-44BC-BC00-ADDED851168F}" presName="accentRepeatNode" presStyleLbl="solidAlignAcc1" presStyleIdx="10" presStyleCnt="12"/>
      <dgm:spPr/>
    </dgm:pt>
    <dgm:pt modelId="{45B68CAA-4730-4A12-81A3-1A489B28E054}" type="pres">
      <dgm:prSet presAssocID="{B4F75445-51AF-4A34-A057-0E68D33A605C}" presName="image6" presStyleCnt="0"/>
      <dgm:spPr/>
    </dgm:pt>
    <dgm:pt modelId="{EFF78320-65CA-4728-A445-80352B68CAF3}" type="pres">
      <dgm:prSet presAssocID="{B4F75445-51AF-4A34-A057-0E68D33A605C}" presName="imageRepeatNode" presStyleLbl="alignAcc1" presStyleIdx="5" presStyleCnt="6"/>
      <dgm:spPr/>
      <dgm:t>
        <a:bodyPr/>
        <a:lstStyle/>
        <a:p>
          <a:endParaRPr lang="en-US"/>
        </a:p>
      </dgm:t>
    </dgm:pt>
    <dgm:pt modelId="{DA5BA2A6-DC99-4D67-BE8D-33C9137F27DB}" type="pres">
      <dgm:prSet presAssocID="{B4F75445-51AF-4A34-A057-0E68D33A605C}" presName="imageaccent6" presStyleCnt="0"/>
      <dgm:spPr/>
    </dgm:pt>
    <dgm:pt modelId="{20AB7305-E3FE-4E39-B1F7-D1949047F6E7}" type="pres">
      <dgm:prSet presAssocID="{B4F75445-51AF-4A34-A057-0E68D33A605C}" presName="accentRepeatNode" presStyleLbl="solidAlignAcc1" presStyleIdx="11" presStyleCnt="12"/>
      <dgm:spPr/>
    </dgm:pt>
  </dgm:ptLst>
  <dgm:cxnLst>
    <dgm:cxn modelId="{FDBBD247-5B9E-4F31-96D0-71F950BF7A21}" type="presOf" srcId="{B4F75445-51AF-4A34-A057-0E68D33A605C}" destId="{EFF78320-65CA-4728-A445-80352B68CAF3}" srcOrd="0" destOrd="0" presId="urn:microsoft.com/office/officeart/2008/layout/HexagonCluster"/>
    <dgm:cxn modelId="{F4E2189C-BF38-43F5-A0FC-C8542A89DF39}" type="presOf" srcId="{C203DA1F-076C-4A7D-832D-500EACA71012}" destId="{42BE4C60-723F-4FB1-87DF-3A8E8D3511B8}" srcOrd="0" destOrd="0" presId="urn:microsoft.com/office/officeart/2008/layout/HexagonCluster"/>
    <dgm:cxn modelId="{F0F0537B-E792-4EB1-ABEB-3716F264EA6D}" srcId="{CBD929AE-1F08-422F-B7D9-7A62EBAAEED6}" destId="{C203DA1F-076C-4A7D-832D-500EACA71012}" srcOrd="4" destOrd="0" parTransId="{497A4932-B08F-4C1B-B342-758E362055C7}" sibTransId="{E38C3AEF-9155-4964-BB6A-0EF45F8E7B7F}"/>
    <dgm:cxn modelId="{3AE9ACAA-FBF8-469D-AE91-FB8C04FAFC19}" srcId="{CBD929AE-1F08-422F-B7D9-7A62EBAAEED6}" destId="{2D62196D-78ED-4A42-BFAB-9C8426DEE93A}" srcOrd="1" destOrd="0" parTransId="{60E8E157-4641-44FA-A0B5-DFB912CCF0E4}" sibTransId="{1ECB7D40-8485-4187-B7DB-5FDFBA077635}"/>
    <dgm:cxn modelId="{1ECCA8C1-4C3D-4099-9918-EAD5D9DF94A9}" type="presOf" srcId="{F184F310-0069-4097-BE31-5F91E70B1B84}" destId="{EF8EE2A3-16AF-43D6-849B-FE2D820CF927}" srcOrd="0" destOrd="0" presId="urn:microsoft.com/office/officeart/2008/layout/HexagonCluster"/>
    <dgm:cxn modelId="{5E2E8792-47D4-4E45-86A7-2F51A2532A0C}" type="presOf" srcId="{BC5DEF5C-6388-4EF8-912F-D84EAAE6DB9B}" destId="{CF355D13-916D-462E-B411-597FDE3BB419}" srcOrd="0" destOrd="0" presId="urn:microsoft.com/office/officeart/2008/layout/HexagonCluster"/>
    <dgm:cxn modelId="{1EEABD10-3F36-4B78-9642-F9DD8A3B47CA}" srcId="{CBD929AE-1F08-422F-B7D9-7A62EBAAEED6}" destId="{38F6D979-4CB3-44BC-BC00-ADDED851168F}" srcOrd="5" destOrd="0" parTransId="{10B7AC6E-C658-4FB4-86EC-F83E76CF4148}" sibTransId="{B4F75445-51AF-4A34-A057-0E68D33A605C}"/>
    <dgm:cxn modelId="{E5474F5B-E10E-4EB0-BA9F-3800AAC4C4D8}" srcId="{CBD929AE-1F08-422F-B7D9-7A62EBAAEED6}" destId="{BC5DEF5C-6388-4EF8-912F-D84EAAE6DB9B}" srcOrd="2" destOrd="0" parTransId="{37094CD9-9B8A-4E9F-918E-B79A611E5553}" sibTransId="{F184F310-0069-4097-BE31-5F91E70B1B84}"/>
    <dgm:cxn modelId="{EE55D76B-1CE0-4CD9-B2AA-10E2089DD334}" type="presOf" srcId="{BF66E6F3-F9AA-4EC8-B50A-8BD0BC63B859}" destId="{7538C149-C380-40B5-8643-D16A6E262496}" srcOrd="0" destOrd="0" presId="urn:microsoft.com/office/officeart/2008/layout/HexagonCluster"/>
    <dgm:cxn modelId="{D143BF75-7BFC-4B89-8C37-3859D979219E}" type="presOf" srcId="{38F6D979-4CB3-44BC-BC00-ADDED851168F}" destId="{6A73A753-60E5-4C4C-A96A-70223D5E47BF}" srcOrd="0" destOrd="0" presId="urn:microsoft.com/office/officeart/2008/layout/HexagonCluster"/>
    <dgm:cxn modelId="{AF0A9BD1-FE9F-42EE-9479-8EE5F0D15EAD}" type="presOf" srcId="{D21DBD57-9CFC-4F5F-8A47-5EFDDDF77C32}" destId="{DFE69752-8C9B-4BFC-9CED-D13C7831CC2C}" srcOrd="0" destOrd="0" presId="urn:microsoft.com/office/officeart/2008/layout/HexagonCluster"/>
    <dgm:cxn modelId="{F646AD39-4DD6-4832-8BD1-2B3884AFE5F1}" srcId="{CBD929AE-1F08-422F-B7D9-7A62EBAAEED6}" destId="{9DA12598-9ACA-42D2-B843-F6AD08E7A54B}" srcOrd="0" destOrd="0" parTransId="{9F9DEC60-0729-4B3E-9186-418A38F413ED}" sibTransId="{D21DBD57-9CFC-4F5F-8A47-5EFDDDF77C32}"/>
    <dgm:cxn modelId="{403718E8-60AB-4038-B72E-03C519CCB344}" type="presOf" srcId="{1ECB7D40-8485-4187-B7DB-5FDFBA077635}" destId="{05C3D5B8-563B-42FA-BE6B-F11CD22FAEDF}" srcOrd="0" destOrd="0" presId="urn:microsoft.com/office/officeart/2008/layout/HexagonCluster"/>
    <dgm:cxn modelId="{58E3EA22-6BCD-4133-818C-EDAFBC03B022}" type="presOf" srcId="{9DA12598-9ACA-42D2-B843-F6AD08E7A54B}" destId="{8E150D14-1CF7-474D-8452-64908883F2AD}" srcOrd="0" destOrd="0" presId="urn:microsoft.com/office/officeart/2008/layout/HexagonCluster"/>
    <dgm:cxn modelId="{E0C78FBD-860C-4BA3-9DF8-24F13F8C6841}" type="presOf" srcId="{2D62196D-78ED-4A42-BFAB-9C8426DEE93A}" destId="{9F7E334C-599E-4B0F-A37A-22E4191AEDEE}" srcOrd="0" destOrd="0" presId="urn:microsoft.com/office/officeart/2008/layout/HexagonCluster"/>
    <dgm:cxn modelId="{0ECDDEF3-9C12-4512-AF82-7924596A0922}" type="presOf" srcId="{CBD929AE-1F08-422F-B7D9-7A62EBAAEED6}" destId="{BA038262-9633-42E7-BED4-14BE3CD57D23}" srcOrd="0" destOrd="0" presId="urn:microsoft.com/office/officeart/2008/layout/HexagonCluster"/>
    <dgm:cxn modelId="{E5B5A77D-24FC-42FD-B5B0-A0BF1990EC0C}" type="presOf" srcId="{E38C3AEF-9155-4964-BB6A-0EF45F8E7B7F}" destId="{83464CD3-0430-46C4-9E34-A3675C930926}" srcOrd="0" destOrd="0" presId="urn:microsoft.com/office/officeart/2008/layout/HexagonCluster"/>
    <dgm:cxn modelId="{BB3033B9-5B9B-43D9-A370-3DAF03FB503D}" srcId="{CBD929AE-1F08-422F-B7D9-7A62EBAAEED6}" destId="{1705D9DA-B03C-41FE-B879-B63ED79782D2}" srcOrd="3" destOrd="0" parTransId="{46060174-9135-49BC-AF21-802203D94618}" sibTransId="{BF66E6F3-F9AA-4EC8-B50A-8BD0BC63B859}"/>
    <dgm:cxn modelId="{D07E2333-E21C-4377-A6B1-0BD70A4AA8DF}" type="presOf" srcId="{1705D9DA-B03C-41FE-B879-B63ED79782D2}" destId="{77173675-E003-4096-9440-76BEE6DC72CF}" srcOrd="0" destOrd="0" presId="urn:microsoft.com/office/officeart/2008/layout/HexagonCluster"/>
    <dgm:cxn modelId="{A8097925-ECF8-40F7-80E3-1EDF1AA4F3FD}" type="presParOf" srcId="{BA038262-9633-42E7-BED4-14BE3CD57D23}" destId="{4C1FD505-EEB1-4EB3-9A2E-02E98DE65877}" srcOrd="0" destOrd="0" presId="urn:microsoft.com/office/officeart/2008/layout/HexagonCluster"/>
    <dgm:cxn modelId="{20C5D010-4AFF-47B2-B4CE-ED512AC841B5}" type="presParOf" srcId="{4C1FD505-EEB1-4EB3-9A2E-02E98DE65877}" destId="{8E150D14-1CF7-474D-8452-64908883F2AD}" srcOrd="0" destOrd="0" presId="urn:microsoft.com/office/officeart/2008/layout/HexagonCluster"/>
    <dgm:cxn modelId="{AC36BCB9-7DC6-417B-86DD-4082E3D0D444}" type="presParOf" srcId="{BA038262-9633-42E7-BED4-14BE3CD57D23}" destId="{B45F2410-38C0-4B8B-99AC-B82491F0962D}" srcOrd="1" destOrd="0" presId="urn:microsoft.com/office/officeart/2008/layout/HexagonCluster"/>
    <dgm:cxn modelId="{140F3807-9AE4-4B51-8758-DA62F1A05BD0}" type="presParOf" srcId="{B45F2410-38C0-4B8B-99AC-B82491F0962D}" destId="{FDE4C19B-997F-4AB3-AD07-F663D87A0975}" srcOrd="0" destOrd="0" presId="urn:microsoft.com/office/officeart/2008/layout/HexagonCluster"/>
    <dgm:cxn modelId="{5A2DBBCA-DF3A-4D98-AFE0-2D15107FABA9}" type="presParOf" srcId="{BA038262-9633-42E7-BED4-14BE3CD57D23}" destId="{23472175-1BE4-44B9-B279-813996F10D1C}" srcOrd="2" destOrd="0" presId="urn:microsoft.com/office/officeart/2008/layout/HexagonCluster"/>
    <dgm:cxn modelId="{FA0137F7-95C6-47A6-9D4C-83E56F013372}" type="presParOf" srcId="{23472175-1BE4-44B9-B279-813996F10D1C}" destId="{DFE69752-8C9B-4BFC-9CED-D13C7831CC2C}" srcOrd="0" destOrd="0" presId="urn:microsoft.com/office/officeart/2008/layout/HexagonCluster"/>
    <dgm:cxn modelId="{6885AC12-DAF5-4B38-A276-52A35FD2AEDF}" type="presParOf" srcId="{BA038262-9633-42E7-BED4-14BE3CD57D23}" destId="{A3C2A18F-82DF-4A2F-BAAE-F167DC0BEFE4}" srcOrd="3" destOrd="0" presId="urn:microsoft.com/office/officeart/2008/layout/HexagonCluster"/>
    <dgm:cxn modelId="{90AB771B-9B38-4680-A54D-A643B2024A19}" type="presParOf" srcId="{A3C2A18F-82DF-4A2F-BAAE-F167DC0BEFE4}" destId="{D10894E3-0E80-428C-9F93-AF0CB93504DE}" srcOrd="0" destOrd="0" presId="urn:microsoft.com/office/officeart/2008/layout/HexagonCluster"/>
    <dgm:cxn modelId="{A2346AFF-6443-43E4-AC33-318159F75156}" type="presParOf" srcId="{BA038262-9633-42E7-BED4-14BE3CD57D23}" destId="{C6111A60-60FB-4D30-8F75-767D04EA19D8}" srcOrd="4" destOrd="0" presId="urn:microsoft.com/office/officeart/2008/layout/HexagonCluster"/>
    <dgm:cxn modelId="{894E4527-1460-42DF-93DD-98B5924F67AE}" type="presParOf" srcId="{C6111A60-60FB-4D30-8F75-767D04EA19D8}" destId="{9F7E334C-599E-4B0F-A37A-22E4191AEDEE}" srcOrd="0" destOrd="0" presId="urn:microsoft.com/office/officeart/2008/layout/HexagonCluster"/>
    <dgm:cxn modelId="{B317CC2D-094B-4B02-8F0F-AC3C32BD7D15}" type="presParOf" srcId="{BA038262-9633-42E7-BED4-14BE3CD57D23}" destId="{96F8FA8C-05BF-4CCE-A2D5-914A7BDD5C26}" srcOrd="5" destOrd="0" presId="urn:microsoft.com/office/officeart/2008/layout/HexagonCluster"/>
    <dgm:cxn modelId="{A809C9AE-4449-4102-9C65-F76627325EE0}" type="presParOf" srcId="{96F8FA8C-05BF-4CCE-A2D5-914A7BDD5C26}" destId="{D524873D-3E12-41E8-A344-2300BC532A96}" srcOrd="0" destOrd="0" presId="urn:microsoft.com/office/officeart/2008/layout/HexagonCluster"/>
    <dgm:cxn modelId="{F5EBC25E-760D-4826-8CC0-7802BEB64D8C}" type="presParOf" srcId="{BA038262-9633-42E7-BED4-14BE3CD57D23}" destId="{6BECA826-40CD-4F94-9DCD-FABAED38321A}" srcOrd="6" destOrd="0" presId="urn:microsoft.com/office/officeart/2008/layout/HexagonCluster"/>
    <dgm:cxn modelId="{E585694E-034F-4C1D-8D4A-F16F5C2E08FF}" type="presParOf" srcId="{6BECA826-40CD-4F94-9DCD-FABAED38321A}" destId="{05C3D5B8-563B-42FA-BE6B-F11CD22FAEDF}" srcOrd="0" destOrd="0" presId="urn:microsoft.com/office/officeart/2008/layout/HexagonCluster"/>
    <dgm:cxn modelId="{787DD7B1-2FDB-4736-96EE-E2CF13E6D474}" type="presParOf" srcId="{BA038262-9633-42E7-BED4-14BE3CD57D23}" destId="{ABA4E812-6BB1-4812-B2A7-2B637B7E8C51}" srcOrd="7" destOrd="0" presId="urn:microsoft.com/office/officeart/2008/layout/HexagonCluster"/>
    <dgm:cxn modelId="{8AE7CAB3-CB0B-4DDD-BBAF-5EA36902DA22}" type="presParOf" srcId="{ABA4E812-6BB1-4812-B2A7-2B637B7E8C51}" destId="{40D73C02-584A-4DD1-A42D-60F82E0F3636}" srcOrd="0" destOrd="0" presId="urn:microsoft.com/office/officeart/2008/layout/HexagonCluster"/>
    <dgm:cxn modelId="{46B7BD94-70FA-4D66-9078-2B2B4EF1AF8A}" type="presParOf" srcId="{BA038262-9633-42E7-BED4-14BE3CD57D23}" destId="{77537179-1146-46DE-909C-4167F36A1547}" srcOrd="8" destOrd="0" presId="urn:microsoft.com/office/officeart/2008/layout/HexagonCluster"/>
    <dgm:cxn modelId="{04AC6766-B305-4E28-96E3-30C47049A2FF}" type="presParOf" srcId="{77537179-1146-46DE-909C-4167F36A1547}" destId="{CF355D13-916D-462E-B411-597FDE3BB419}" srcOrd="0" destOrd="0" presId="urn:microsoft.com/office/officeart/2008/layout/HexagonCluster"/>
    <dgm:cxn modelId="{D4662D36-06AF-4792-BDAC-87FBEA070C4D}" type="presParOf" srcId="{BA038262-9633-42E7-BED4-14BE3CD57D23}" destId="{EF833672-EB39-4282-8281-076007DD1915}" srcOrd="9" destOrd="0" presId="urn:microsoft.com/office/officeart/2008/layout/HexagonCluster"/>
    <dgm:cxn modelId="{FA3B85A4-A788-40E5-9175-20935AAC86A1}" type="presParOf" srcId="{EF833672-EB39-4282-8281-076007DD1915}" destId="{DCE61514-A6B6-4F66-9550-F08D155109D8}" srcOrd="0" destOrd="0" presId="urn:microsoft.com/office/officeart/2008/layout/HexagonCluster"/>
    <dgm:cxn modelId="{EC890454-AAC5-4242-9521-B921AE3212FD}" type="presParOf" srcId="{BA038262-9633-42E7-BED4-14BE3CD57D23}" destId="{7A963F88-F027-4AE0-992D-B9FA2376D40E}" srcOrd="10" destOrd="0" presId="urn:microsoft.com/office/officeart/2008/layout/HexagonCluster"/>
    <dgm:cxn modelId="{E4C82F44-9C13-47E8-ABC9-4EAB904C3E32}" type="presParOf" srcId="{7A963F88-F027-4AE0-992D-B9FA2376D40E}" destId="{EF8EE2A3-16AF-43D6-849B-FE2D820CF927}" srcOrd="0" destOrd="0" presId="urn:microsoft.com/office/officeart/2008/layout/HexagonCluster"/>
    <dgm:cxn modelId="{0E159E86-E41C-4A9D-85D9-1E7B643A83BD}" type="presParOf" srcId="{BA038262-9633-42E7-BED4-14BE3CD57D23}" destId="{A0F2886E-5400-49B3-B266-5D1B4622F2C8}" srcOrd="11" destOrd="0" presId="urn:microsoft.com/office/officeart/2008/layout/HexagonCluster"/>
    <dgm:cxn modelId="{161863FF-4F8A-42CE-8DA9-4DC5AA8B8D0B}" type="presParOf" srcId="{A0F2886E-5400-49B3-B266-5D1B4622F2C8}" destId="{0616E467-4419-42C4-B9F8-65E815C41A27}" srcOrd="0" destOrd="0" presId="urn:microsoft.com/office/officeart/2008/layout/HexagonCluster"/>
    <dgm:cxn modelId="{A19C4BC5-2F65-4558-9270-06E77BC294AA}" type="presParOf" srcId="{BA038262-9633-42E7-BED4-14BE3CD57D23}" destId="{DCA57ACC-167F-4EB5-B31D-4EFC469DECBD}" srcOrd="12" destOrd="0" presId="urn:microsoft.com/office/officeart/2008/layout/HexagonCluster"/>
    <dgm:cxn modelId="{2ECD0208-D866-446C-B0C4-FB3DE02D6DC0}" type="presParOf" srcId="{DCA57ACC-167F-4EB5-B31D-4EFC469DECBD}" destId="{77173675-E003-4096-9440-76BEE6DC72CF}" srcOrd="0" destOrd="0" presId="urn:microsoft.com/office/officeart/2008/layout/HexagonCluster"/>
    <dgm:cxn modelId="{C4ABF5B4-9E0E-488C-85DC-A66AA7864EDE}" type="presParOf" srcId="{BA038262-9633-42E7-BED4-14BE3CD57D23}" destId="{63A6E1E0-176E-4EDF-BB8B-55E20B118124}" srcOrd="13" destOrd="0" presId="urn:microsoft.com/office/officeart/2008/layout/HexagonCluster"/>
    <dgm:cxn modelId="{81620C3D-ABF4-4529-B920-D3399F5E146E}" type="presParOf" srcId="{63A6E1E0-176E-4EDF-BB8B-55E20B118124}" destId="{29022E79-4C39-481E-B26B-3E256DDA372D}" srcOrd="0" destOrd="0" presId="urn:microsoft.com/office/officeart/2008/layout/HexagonCluster"/>
    <dgm:cxn modelId="{BDF13F45-C628-4864-8B71-F6D847B98A19}" type="presParOf" srcId="{BA038262-9633-42E7-BED4-14BE3CD57D23}" destId="{F27BBB6E-A5D0-49E5-B099-38177E6BED72}" srcOrd="14" destOrd="0" presId="urn:microsoft.com/office/officeart/2008/layout/HexagonCluster"/>
    <dgm:cxn modelId="{5D7209C7-9B55-475F-AB82-A3D4133207E7}" type="presParOf" srcId="{F27BBB6E-A5D0-49E5-B099-38177E6BED72}" destId="{7538C149-C380-40B5-8643-D16A6E262496}" srcOrd="0" destOrd="0" presId="urn:microsoft.com/office/officeart/2008/layout/HexagonCluster"/>
    <dgm:cxn modelId="{94A654F2-48B7-4F6D-A233-5CB95166348E}" type="presParOf" srcId="{BA038262-9633-42E7-BED4-14BE3CD57D23}" destId="{F6458787-625B-4E30-82C9-98DF0FE5608B}" srcOrd="15" destOrd="0" presId="urn:microsoft.com/office/officeart/2008/layout/HexagonCluster"/>
    <dgm:cxn modelId="{78E9220B-DE7D-47C3-ACA3-19243DFECEE6}" type="presParOf" srcId="{F6458787-625B-4E30-82C9-98DF0FE5608B}" destId="{87AECE3B-8F34-4F8F-AD0C-33CBB3365D45}" srcOrd="0" destOrd="0" presId="urn:microsoft.com/office/officeart/2008/layout/HexagonCluster"/>
    <dgm:cxn modelId="{A4680FB4-EE89-468C-971D-2DAC9D9AF704}" type="presParOf" srcId="{BA038262-9633-42E7-BED4-14BE3CD57D23}" destId="{53B1CE60-52B0-417C-8267-39A241E13055}" srcOrd="16" destOrd="0" presId="urn:microsoft.com/office/officeart/2008/layout/HexagonCluster"/>
    <dgm:cxn modelId="{AD74D825-CAA4-4C1D-83CF-9D58754C5D89}" type="presParOf" srcId="{53B1CE60-52B0-417C-8267-39A241E13055}" destId="{42BE4C60-723F-4FB1-87DF-3A8E8D3511B8}" srcOrd="0" destOrd="0" presId="urn:microsoft.com/office/officeart/2008/layout/HexagonCluster"/>
    <dgm:cxn modelId="{FE3DC2A3-9D5A-4873-B3C0-E29F84B07F8A}" type="presParOf" srcId="{BA038262-9633-42E7-BED4-14BE3CD57D23}" destId="{D171C5C6-6F2B-4050-83B8-0A7CA9478964}" srcOrd="17" destOrd="0" presId="urn:microsoft.com/office/officeart/2008/layout/HexagonCluster"/>
    <dgm:cxn modelId="{60C356EB-014C-410E-8C35-1FE7583CEA96}" type="presParOf" srcId="{D171C5C6-6F2B-4050-83B8-0A7CA9478964}" destId="{88B4A164-A01C-496E-8701-D2FBB5B7182D}" srcOrd="0" destOrd="0" presId="urn:microsoft.com/office/officeart/2008/layout/HexagonCluster"/>
    <dgm:cxn modelId="{897075AD-3BEE-4E18-985A-111272CB52DE}" type="presParOf" srcId="{BA038262-9633-42E7-BED4-14BE3CD57D23}" destId="{E3A22D25-EC4C-45E8-A0F7-0CFF761D1F12}" srcOrd="18" destOrd="0" presId="urn:microsoft.com/office/officeart/2008/layout/HexagonCluster"/>
    <dgm:cxn modelId="{679250CD-8BE8-4148-8765-D649E57B66CF}" type="presParOf" srcId="{E3A22D25-EC4C-45E8-A0F7-0CFF761D1F12}" destId="{83464CD3-0430-46C4-9E34-A3675C930926}" srcOrd="0" destOrd="0" presId="urn:microsoft.com/office/officeart/2008/layout/HexagonCluster"/>
    <dgm:cxn modelId="{FA752A30-9CDD-429B-8841-1FAAD9190ED6}" type="presParOf" srcId="{BA038262-9633-42E7-BED4-14BE3CD57D23}" destId="{C36B5175-0C11-4343-A57C-7FABD099DC7E}" srcOrd="19" destOrd="0" presId="urn:microsoft.com/office/officeart/2008/layout/HexagonCluster"/>
    <dgm:cxn modelId="{244838C9-EEAA-4ECA-9F0D-63B57998E873}" type="presParOf" srcId="{C36B5175-0C11-4343-A57C-7FABD099DC7E}" destId="{0BD09CA6-57CF-49DF-8305-F6B9D24A5FD1}" srcOrd="0" destOrd="0" presId="urn:microsoft.com/office/officeart/2008/layout/HexagonCluster"/>
    <dgm:cxn modelId="{CBCEDB94-8E35-42D6-B2F6-59CF8C35D211}" type="presParOf" srcId="{BA038262-9633-42E7-BED4-14BE3CD57D23}" destId="{5AC980E4-D222-4718-B1B6-F25EE05B0233}" srcOrd="20" destOrd="0" presId="urn:microsoft.com/office/officeart/2008/layout/HexagonCluster"/>
    <dgm:cxn modelId="{5C1CAF14-5374-4FF8-90BA-FE8BE07911FD}" type="presParOf" srcId="{5AC980E4-D222-4718-B1B6-F25EE05B0233}" destId="{6A73A753-60E5-4C4C-A96A-70223D5E47BF}" srcOrd="0" destOrd="0" presId="urn:microsoft.com/office/officeart/2008/layout/HexagonCluster"/>
    <dgm:cxn modelId="{71E24116-F8FA-4697-967A-CA45F2DA9037}" type="presParOf" srcId="{BA038262-9633-42E7-BED4-14BE3CD57D23}" destId="{AE7D84A9-4749-4CA4-B05B-A348581D70C7}" srcOrd="21" destOrd="0" presId="urn:microsoft.com/office/officeart/2008/layout/HexagonCluster"/>
    <dgm:cxn modelId="{2248B65F-3362-4174-9C78-A1EFC31FF1E3}" type="presParOf" srcId="{AE7D84A9-4749-4CA4-B05B-A348581D70C7}" destId="{6B9E63D4-E960-4F2D-B00E-E4B46DFAC7E9}" srcOrd="0" destOrd="0" presId="urn:microsoft.com/office/officeart/2008/layout/HexagonCluster"/>
    <dgm:cxn modelId="{A98B51A2-3185-43A3-9AFF-7211BD7FBA61}" type="presParOf" srcId="{BA038262-9633-42E7-BED4-14BE3CD57D23}" destId="{45B68CAA-4730-4A12-81A3-1A489B28E054}" srcOrd="22" destOrd="0" presId="urn:microsoft.com/office/officeart/2008/layout/HexagonCluster"/>
    <dgm:cxn modelId="{A8165B5F-A525-4A81-B789-39031CA0943C}" type="presParOf" srcId="{45B68CAA-4730-4A12-81A3-1A489B28E054}" destId="{EFF78320-65CA-4728-A445-80352B68CAF3}" srcOrd="0" destOrd="0" presId="urn:microsoft.com/office/officeart/2008/layout/HexagonCluster"/>
    <dgm:cxn modelId="{0141507F-3FF7-4F5F-97A9-67A4EAACD48A}" type="presParOf" srcId="{BA038262-9633-42E7-BED4-14BE3CD57D23}" destId="{DA5BA2A6-DC99-4D67-BE8D-33C9137F27DB}" srcOrd="23" destOrd="0" presId="urn:microsoft.com/office/officeart/2008/layout/HexagonCluster"/>
    <dgm:cxn modelId="{FDD1FB6E-F262-4AF0-AF14-A2085ABBE76C}" type="presParOf" srcId="{DA5BA2A6-DC99-4D67-BE8D-33C9137F27DB}" destId="{20AB7305-E3FE-4E39-B1F7-D1949047F6E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50D14-1CF7-474D-8452-64908883F2AD}">
      <dsp:nvSpPr>
        <dsp:cNvPr id="0" name=""/>
        <dsp:cNvSpPr/>
      </dsp:nvSpPr>
      <dsp:spPr>
        <a:xfrm>
          <a:off x="2423543" y="2407383"/>
          <a:ext cx="1687575" cy="1449095"/>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CA" sz="1600" b="1" kern="1200" dirty="0" smtClean="0"/>
            <a:t>National Shelter Use Data</a:t>
          </a:r>
          <a:endParaRPr lang="en-CA" sz="1600" b="1" kern="1200" dirty="0"/>
        </a:p>
      </dsp:txBody>
      <dsp:txXfrm>
        <a:off x="2684932" y="2631834"/>
        <a:ext cx="1164797" cy="1000193"/>
      </dsp:txXfrm>
    </dsp:sp>
    <dsp:sp modelId="{FDE4C19B-997F-4AB3-AD07-F663D87A0975}">
      <dsp:nvSpPr>
        <dsp:cNvPr id="0" name=""/>
        <dsp:cNvSpPr/>
      </dsp:nvSpPr>
      <dsp:spPr>
        <a:xfrm>
          <a:off x="2463808" y="3055417"/>
          <a:ext cx="196853" cy="169823"/>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69752-8C9B-4BFC-9CED-D13C7831CC2C}">
      <dsp:nvSpPr>
        <dsp:cNvPr id="0" name=""/>
        <dsp:cNvSpPr/>
      </dsp:nvSpPr>
      <dsp:spPr>
        <a:xfrm>
          <a:off x="971297" y="1606322"/>
          <a:ext cx="1687575" cy="1449095"/>
        </a:xfrm>
        <a:prstGeom prst="hexagon">
          <a:avLst>
            <a:gd name="adj" fmla="val 25000"/>
            <a:gd name="vf" fmla="val 115470"/>
          </a:avLst>
        </a:prstGeom>
        <a:blipFill rotWithShape="1">
          <a:blip xmlns:r="http://schemas.openxmlformats.org/officeDocument/2006/relationships" r:embed="rId1"/>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0894E3-0E80-428C-9F93-AF0CB93504DE}">
      <dsp:nvSpPr>
        <dsp:cNvPr id="0" name=""/>
        <dsp:cNvSpPr/>
      </dsp:nvSpPr>
      <dsp:spPr>
        <a:xfrm>
          <a:off x="2127367" y="2863200"/>
          <a:ext cx="196853" cy="1698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7E334C-599E-4B0F-A37A-22E4191AEDEE}">
      <dsp:nvSpPr>
        <dsp:cNvPr id="0" name=""/>
        <dsp:cNvSpPr/>
      </dsp:nvSpPr>
      <dsp:spPr>
        <a:xfrm>
          <a:off x="3875788" y="1602123"/>
          <a:ext cx="1687575" cy="1449095"/>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CA" sz="1600" b="1" kern="1200" dirty="0" smtClean="0"/>
            <a:t>Shelter Capacity</a:t>
          </a:r>
          <a:endParaRPr lang="en-CA" sz="1600" b="1" kern="1200" dirty="0"/>
        </a:p>
      </dsp:txBody>
      <dsp:txXfrm>
        <a:off x="4137177" y="1826574"/>
        <a:ext cx="1164797" cy="1000193"/>
      </dsp:txXfrm>
    </dsp:sp>
    <dsp:sp modelId="{D524873D-3E12-41E8-A344-2300BC532A96}">
      <dsp:nvSpPr>
        <dsp:cNvPr id="0" name=""/>
        <dsp:cNvSpPr/>
      </dsp:nvSpPr>
      <dsp:spPr>
        <a:xfrm>
          <a:off x="5037227" y="2855268"/>
          <a:ext cx="196853" cy="16982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C3D5B8-563B-42FA-BE6B-F11CD22FAEDF}">
      <dsp:nvSpPr>
        <dsp:cNvPr id="0" name=""/>
        <dsp:cNvSpPr/>
      </dsp:nvSpPr>
      <dsp:spPr>
        <a:xfrm>
          <a:off x="5327139" y="2404584"/>
          <a:ext cx="1687575" cy="1449095"/>
        </a:xfrm>
        <a:prstGeom prst="hexagon">
          <a:avLst>
            <a:gd name="adj" fmla="val 25000"/>
            <a:gd name="vf" fmla="val 115470"/>
          </a:avLst>
        </a:prstGeom>
        <a:blipFill rotWithShape="1">
          <a:blip xmlns:r="http://schemas.openxmlformats.org/officeDocument/2006/relationships" r:embed="rId2"/>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D73C02-584A-4DD1-A42D-60F82E0F3636}">
      <dsp:nvSpPr>
        <dsp:cNvPr id="0" name=""/>
        <dsp:cNvSpPr/>
      </dsp:nvSpPr>
      <dsp:spPr>
        <a:xfrm>
          <a:off x="5368299" y="3049352"/>
          <a:ext cx="196853" cy="16982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355D13-916D-462E-B411-597FDE3BB419}">
      <dsp:nvSpPr>
        <dsp:cNvPr id="0" name=""/>
        <dsp:cNvSpPr/>
      </dsp:nvSpPr>
      <dsp:spPr>
        <a:xfrm>
          <a:off x="2423543" y="805727"/>
          <a:ext cx="1687575" cy="1449095"/>
        </a:xfrm>
        <a:prstGeom prst="hexagon">
          <a:avLst>
            <a:gd name="adj" fmla="val 25000"/>
            <a:gd name="vf" fmla="val 11547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CA" sz="1600" b="1" kern="1200" dirty="0" smtClean="0"/>
            <a:t>Community-Level Shelter Data</a:t>
          </a:r>
          <a:endParaRPr lang="en-CA" sz="1600" b="1" kern="1200" dirty="0"/>
        </a:p>
      </dsp:txBody>
      <dsp:txXfrm>
        <a:off x="2684932" y="1030178"/>
        <a:ext cx="1164797" cy="1000193"/>
      </dsp:txXfrm>
    </dsp:sp>
    <dsp:sp modelId="{DCE61514-A6B6-4F66-9550-F08D155109D8}">
      <dsp:nvSpPr>
        <dsp:cNvPr id="0" name=""/>
        <dsp:cNvSpPr/>
      </dsp:nvSpPr>
      <dsp:spPr>
        <a:xfrm>
          <a:off x="3579613" y="833253"/>
          <a:ext cx="196853" cy="169823"/>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8EE2A3-16AF-43D6-849B-FE2D820CF927}">
      <dsp:nvSpPr>
        <dsp:cNvPr id="0" name=""/>
        <dsp:cNvSpPr/>
      </dsp:nvSpPr>
      <dsp:spPr>
        <a:xfrm>
          <a:off x="3875788" y="0"/>
          <a:ext cx="1687575" cy="1449095"/>
        </a:xfrm>
        <a:prstGeom prst="hexagon">
          <a:avLst>
            <a:gd name="adj" fmla="val 25000"/>
            <a:gd name="vf" fmla="val 115470"/>
          </a:avLst>
        </a:prstGeom>
        <a:blipFill rotWithShape="1">
          <a:blip xmlns:r="http://schemas.openxmlformats.org/officeDocument/2006/relationships" r:embed="rId3"/>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6E467-4419-42C4-B9F8-65E815C41A27}">
      <dsp:nvSpPr>
        <dsp:cNvPr id="0" name=""/>
        <dsp:cNvSpPr/>
      </dsp:nvSpPr>
      <dsp:spPr>
        <a:xfrm>
          <a:off x="3923212" y="641968"/>
          <a:ext cx="196853" cy="169823"/>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173675-E003-4096-9440-76BEE6DC72CF}">
      <dsp:nvSpPr>
        <dsp:cNvPr id="0" name=""/>
        <dsp:cNvSpPr/>
      </dsp:nvSpPr>
      <dsp:spPr>
        <a:xfrm>
          <a:off x="5218679" y="696974"/>
          <a:ext cx="1904496" cy="1660069"/>
        </a:xfrm>
        <a:prstGeom prst="hexagon">
          <a:avLst>
            <a:gd name="adj" fmla="val 25000"/>
            <a:gd name="vf" fmla="val 115470"/>
          </a:avLst>
        </a:prstGeom>
        <a:solidFill>
          <a:schemeClr val="accent5">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r>
            <a:rPr lang="en-CA" sz="2800" b="1" kern="1200" dirty="0" err="1" smtClean="0">
              <a:solidFill>
                <a:schemeClr val="tx1"/>
              </a:solidFill>
            </a:rPr>
            <a:t>PiT</a:t>
          </a:r>
          <a:r>
            <a:rPr lang="en-CA" sz="2800" b="1" kern="1200" dirty="0" smtClean="0">
              <a:solidFill>
                <a:schemeClr val="tx1"/>
              </a:solidFill>
            </a:rPr>
            <a:t> Counts</a:t>
          </a:r>
          <a:endParaRPr lang="en-CA" sz="2800" b="1" kern="1200" dirty="0">
            <a:solidFill>
              <a:schemeClr val="tx1"/>
            </a:solidFill>
          </a:endParaRPr>
        </a:p>
      </dsp:txBody>
      <dsp:txXfrm>
        <a:off x="5515726" y="955897"/>
        <a:ext cx="1310402" cy="1142223"/>
      </dsp:txXfrm>
    </dsp:sp>
    <dsp:sp modelId="{29022E79-4C39-481E-B26B-3E256DDA372D}">
      <dsp:nvSpPr>
        <dsp:cNvPr id="0" name=""/>
        <dsp:cNvSpPr/>
      </dsp:nvSpPr>
      <dsp:spPr>
        <a:xfrm>
          <a:off x="6787438" y="1444430"/>
          <a:ext cx="196853" cy="1698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8C149-C380-40B5-8643-D16A6E262496}">
      <dsp:nvSpPr>
        <dsp:cNvPr id="0" name=""/>
        <dsp:cNvSpPr/>
      </dsp:nvSpPr>
      <dsp:spPr>
        <a:xfrm>
          <a:off x="6779385" y="1617052"/>
          <a:ext cx="1687575" cy="1449095"/>
        </a:xfrm>
        <a:prstGeom prst="hexagon">
          <a:avLst>
            <a:gd name="adj" fmla="val 25000"/>
            <a:gd name="vf" fmla="val 115470"/>
          </a:avLst>
        </a:prstGeom>
        <a:blipFill rotWithShape="1">
          <a:blip xmlns:r="http://schemas.openxmlformats.org/officeDocument/2006/relationships" r:embed="rId4"/>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AECE3B-8F34-4F8F-AD0C-33CBB3365D45}">
      <dsp:nvSpPr>
        <dsp:cNvPr id="0" name=""/>
        <dsp:cNvSpPr/>
      </dsp:nvSpPr>
      <dsp:spPr>
        <a:xfrm>
          <a:off x="7108668" y="1643179"/>
          <a:ext cx="196853" cy="169823"/>
        </a:xfrm>
        <a:prstGeom prst="hexagon">
          <a:avLst>
            <a:gd name="adj" fmla="val 25000"/>
            <a:gd name="vf" fmla="val 11547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BE4C60-723F-4FB1-87DF-3A8E8D3511B8}">
      <dsp:nvSpPr>
        <dsp:cNvPr id="0" name=""/>
        <dsp:cNvSpPr/>
      </dsp:nvSpPr>
      <dsp:spPr>
        <a:xfrm>
          <a:off x="6779385" y="15396"/>
          <a:ext cx="1687575" cy="1449095"/>
        </a:xfrm>
        <a:prstGeom prst="hexagon">
          <a:avLst>
            <a:gd name="adj" fmla="val 25000"/>
            <a:gd name="vf" fmla="val 11547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CA" sz="1600" b="1" kern="1200" dirty="0" smtClean="0"/>
            <a:t>Project Results</a:t>
          </a:r>
          <a:endParaRPr lang="en-CA" sz="1600" b="1" kern="1200" dirty="0"/>
        </a:p>
      </dsp:txBody>
      <dsp:txXfrm>
        <a:off x="7040774" y="239847"/>
        <a:ext cx="1164797" cy="1000193"/>
      </dsp:txXfrm>
    </dsp:sp>
    <dsp:sp modelId="{88B4A164-A01C-496E-8701-D2FBB5B7182D}">
      <dsp:nvSpPr>
        <dsp:cNvPr id="0" name=""/>
        <dsp:cNvSpPr/>
      </dsp:nvSpPr>
      <dsp:spPr>
        <a:xfrm>
          <a:off x="8239683" y="664829"/>
          <a:ext cx="196853" cy="169823"/>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464CD3-0430-46C4-9E34-A3675C930926}">
      <dsp:nvSpPr>
        <dsp:cNvPr id="0" name=""/>
        <dsp:cNvSpPr/>
      </dsp:nvSpPr>
      <dsp:spPr>
        <a:xfrm>
          <a:off x="8231630" y="823922"/>
          <a:ext cx="1687575" cy="1449095"/>
        </a:xfrm>
        <a:prstGeom prst="hexagon">
          <a:avLst>
            <a:gd name="adj" fmla="val 25000"/>
            <a:gd name="vf" fmla="val 115470"/>
          </a:avLst>
        </a:prstGeom>
        <a:blipFill rotWithShape="1">
          <a:blip xmlns:r="http://schemas.openxmlformats.org/officeDocument/2006/relationships" r:embed="rId5"/>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D09CA6-57CF-49DF-8305-F6B9D24A5FD1}">
      <dsp:nvSpPr>
        <dsp:cNvPr id="0" name=""/>
        <dsp:cNvSpPr/>
      </dsp:nvSpPr>
      <dsp:spPr>
        <a:xfrm>
          <a:off x="8568072" y="856114"/>
          <a:ext cx="196853" cy="169823"/>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73A753-60E5-4C4C-A96A-70223D5E47BF}">
      <dsp:nvSpPr>
        <dsp:cNvPr id="0" name=""/>
        <dsp:cNvSpPr/>
      </dsp:nvSpPr>
      <dsp:spPr>
        <a:xfrm>
          <a:off x="8231630" y="2423246"/>
          <a:ext cx="1687575" cy="1449095"/>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smtClean="0"/>
            <a:t>Community Progress Reports</a:t>
          </a:r>
          <a:endParaRPr lang="en-US" sz="1600" b="1" kern="1200" dirty="0"/>
        </a:p>
      </dsp:txBody>
      <dsp:txXfrm>
        <a:off x="8493019" y="2647697"/>
        <a:ext cx="1164797" cy="1000193"/>
      </dsp:txXfrm>
    </dsp:sp>
    <dsp:sp modelId="{6B9E63D4-E960-4F2D-B00E-E4B46DFAC7E9}">
      <dsp:nvSpPr>
        <dsp:cNvPr id="0" name=""/>
        <dsp:cNvSpPr/>
      </dsp:nvSpPr>
      <dsp:spPr>
        <a:xfrm>
          <a:off x="8566282" y="3692254"/>
          <a:ext cx="196853" cy="169823"/>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F78320-65CA-4728-A445-80352B68CAF3}">
      <dsp:nvSpPr>
        <dsp:cNvPr id="0" name=""/>
        <dsp:cNvSpPr/>
      </dsp:nvSpPr>
      <dsp:spPr>
        <a:xfrm>
          <a:off x="6779385" y="3216376"/>
          <a:ext cx="1687575" cy="1449095"/>
        </a:xfrm>
        <a:prstGeom prst="hexagon">
          <a:avLst>
            <a:gd name="adj" fmla="val 25000"/>
            <a:gd name="vf" fmla="val 115470"/>
          </a:avLst>
        </a:prstGeom>
        <a:blipFill rotWithShape="1">
          <a:blip xmlns:r="http://schemas.openxmlformats.org/officeDocument/2006/relationships" r:embed="rId6"/>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AB7305-E3FE-4E39-B1F7-D1949047F6E7}">
      <dsp:nvSpPr>
        <dsp:cNvPr id="0" name=""/>
        <dsp:cNvSpPr/>
      </dsp:nvSpPr>
      <dsp:spPr>
        <a:xfrm>
          <a:off x="8253105" y="3852280"/>
          <a:ext cx="196853" cy="169823"/>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1EFAB-DC8A-4B83-929F-7D84C0397CC3}" type="datetimeFigureOut">
              <a:rPr lang="en-CA" smtClean="0"/>
              <a:t>2021-02-02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B060D-22ED-47A1-85D4-4A92FF1D1DF3}" type="slidenum">
              <a:rPr lang="en-CA" smtClean="0"/>
              <a:t>‹#›</a:t>
            </a:fld>
            <a:endParaRPr lang="en-CA"/>
          </a:p>
        </p:txBody>
      </p:sp>
    </p:spTree>
    <p:extLst>
      <p:ext uri="{BB962C8B-B14F-4D97-AF65-F5344CB8AC3E}">
        <p14:creationId xmlns:p14="http://schemas.microsoft.com/office/powerpoint/2010/main" val="386691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Point-in-time Counts are one of the many data sources that we at Reaching Home rely on to help guide our planning and decision making. Each of these pieces of data provides a unique perspective on homelessness and different data elements.</a:t>
            </a:r>
            <a:endParaRPr lang="en-CA" dirty="0"/>
          </a:p>
        </p:txBody>
      </p:sp>
      <p:sp>
        <p:nvSpPr>
          <p:cNvPr id="4" name="Slide Number Placeholder 3"/>
          <p:cNvSpPr>
            <a:spLocks noGrp="1"/>
          </p:cNvSpPr>
          <p:nvPr>
            <p:ph type="sldNum" sz="quarter" idx="10"/>
          </p:nvPr>
        </p:nvSpPr>
        <p:spPr/>
        <p:txBody>
          <a:bodyPr/>
          <a:lstStyle/>
          <a:p>
            <a:fld id="{2E1B060D-22ED-47A1-85D4-4A92FF1D1DF3}" type="slidenum">
              <a:rPr lang="en-CA" smtClean="0"/>
              <a:t>2</a:t>
            </a:fld>
            <a:endParaRPr lang="en-CA"/>
          </a:p>
        </p:txBody>
      </p:sp>
    </p:spTree>
    <p:extLst>
      <p:ext uri="{BB962C8B-B14F-4D97-AF65-F5344CB8AC3E}">
        <p14:creationId xmlns:p14="http://schemas.microsoft.com/office/powerpoint/2010/main" val="163740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E1B060D-22ED-47A1-85D4-4A92FF1D1DF3}" type="slidenum">
              <a:rPr lang="en-CA" smtClean="0"/>
              <a:t>3</a:t>
            </a:fld>
            <a:endParaRPr lang="en-CA"/>
          </a:p>
        </p:txBody>
      </p:sp>
    </p:spTree>
    <p:extLst>
      <p:ext uri="{BB962C8B-B14F-4D97-AF65-F5344CB8AC3E}">
        <p14:creationId xmlns:p14="http://schemas.microsoft.com/office/powerpoint/2010/main" val="35154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E1B060D-22ED-47A1-85D4-4A92FF1D1DF3}" type="slidenum">
              <a:rPr lang="en-CA" smtClean="0"/>
              <a:t>4</a:t>
            </a:fld>
            <a:endParaRPr lang="en-CA"/>
          </a:p>
        </p:txBody>
      </p:sp>
    </p:spTree>
    <p:extLst>
      <p:ext uri="{BB962C8B-B14F-4D97-AF65-F5344CB8AC3E}">
        <p14:creationId xmlns:p14="http://schemas.microsoft.com/office/powerpoint/2010/main" val="280473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E1B060D-22ED-47A1-85D4-4A92FF1D1DF3}" type="slidenum">
              <a:rPr lang="en-CA" smtClean="0"/>
              <a:t>5</a:t>
            </a:fld>
            <a:endParaRPr lang="en-CA"/>
          </a:p>
        </p:txBody>
      </p:sp>
    </p:spTree>
    <p:extLst>
      <p:ext uri="{BB962C8B-B14F-4D97-AF65-F5344CB8AC3E}">
        <p14:creationId xmlns:p14="http://schemas.microsoft.com/office/powerpoint/2010/main" val="333072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E1B060D-22ED-47A1-85D4-4A92FF1D1DF3}" type="slidenum">
              <a:rPr lang="en-CA" smtClean="0"/>
              <a:t>6</a:t>
            </a:fld>
            <a:endParaRPr lang="en-CA"/>
          </a:p>
        </p:txBody>
      </p:sp>
    </p:spTree>
    <p:extLst>
      <p:ext uri="{BB962C8B-B14F-4D97-AF65-F5344CB8AC3E}">
        <p14:creationId xmlns:p14="http://schemas.microsoft.com/office/powerpoint/2010/main" val="230335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2E1B060D-22ED-47A1-85D4-4A92FF1D1DF3}" type="slidenum">
              <a:rPr lang="en-CA" smtClean="0"/>
              <a:t>7</a:t>
            </a:fld>
            <a:endParaRPr lang="en-CA"/>
          </a:p>
        </p:txBody>
      </p:sp>
    </p:spTree>
    <p:extLst>
      <p:ext uri="{BB962C8B-B14F-4D97-AF65-F5344CB8AC3E}">
        <p14:creationId xmlns:p14="http://schemas.microsoft.com/office/powerpoint/2010/main" val="4198189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7841" y="2130427"/>
            <a:ext cx="6830895" cy="1470025"/>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4577843" y="3886200"/>
            <a:ext cx="6830895"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4635D0-4927-4A51-BE04-487023E8842F}" type="datetime1">
              <a:rPr lang="en-US" smtClean="0"/>
              <a:t>2/2/2021</a:t>
            </a:fld>
            <a:r>
              <a:rPr lang="en-US"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2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C9CD3-16CF-42BA-B85B-F8C58D45F676}"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09475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CDF67-DEFD-4186-95E3-BEE38CE985B0}"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6199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676CD7-5AA0-46B3-A6AB-0C12401B16AD}"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75388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DD17D-1681-4CEC-A704-EF3C4F0306B0}"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86660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DB02DD-73D8-4AD5-9014-09B363585678}"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06097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A57BB-9B73-4318-8356-59A055B5DB14}" type="datetime1">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2397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2E475B-EAFC-41BE-B1DD-76B82C39BCCD}" type="datetime1">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68676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6EAB4-D3CE-4D8A-9659-B91D5FFE9D5D}"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6430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30635-1840-44FF-A973-CDA433E33B9D}"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36969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6A6B6-BD49-4AEF-87A4-FFD17E37C630}"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7425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5DDCD-13DD-4770-A0B4-97D87F0BACF8}" type="datetime1">
              <a:rPr lang="en-US" smtClean="0"/>
              <a:t>2/2/2021</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759067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4267" y="2265893"/>
            <a:ext cx="7145867" cy="1470025"/>
          </a:xfrm>
        </p:spPr>
        <p:txBody>
          <a:bodyPr/>
          <a:lstStyle/>
          <a:p>
            <a:r>
              <a:rPr lang="en-CA" dirty="0" smtClean="0"/>
              <a:t>Everyone Counts 2021</a:t>
            </a:r>
            <a:br>
              <a:rPr lang="en-CA" dirty="0" smtClean="0"/>
            </a:br>
            <a:r>
              <a:rPr lang="en-CA" dirty="0" smtClean="0">
                <a:solidFill>
                  <a:srgbClr val="E63D52"/>
                </a:solidFill>
              </a:rPr>
              <a:t>Welcome</a:t>
            </a:r>
            <a:endParaRPr lang="en-CA" sz="3200" dirty="0">
              <a:solidFill>
                <a:srgbClr val="E63D52"/>
              </a:solidFill>
            </a:endParaRPr>
          </a:p>
        </p:txBody>
      </p:sp>
      <p:sp>
        <p:nvSpPr>
          <p:cNvPr id="3" name="Subtitle 2"/>
          <p:cNvSpPr>
            <a:spLocks noGrp="1"/>
          </p:cNvSpPr>
          <p:nvPr>
            <p:ph type="subTitle" idx="1"/>
          </p:nvPr>
        </p:nvSpPr>
        <p:spPr>
          <a:xfrm>
            <a:off x="4577844" y="4431322"/>
            <a:ext cx="6666262" cy="1696633"/>
          </a:xfrm>
        </p:spPr>
        <p:txBody>
          <a:bodyPr>
            <a:noAutofit/>
          </a:bodyPr>
          <a:lstStyle/>
          <a:p>
            <a:pPr algn="r"/>
            <a:r>
              <a:rPr lang="en-CA" sz="2400" dirty="0" smtClean="0"/>
              <a:t>Reaching Home Point-in-Time </a:t>
            </a:r>
            <a:r>
              <a:rPr lang="en-CA" sz="2400" dirty="0"/>
              <a:t>Count </a:t>
            </a:r>
            <a:r>
              <a:rPr lang="en-CA" sz="2400" dirty="0" smtClean="0"/>
              <a:t>Coordinator Workshop</a:t>
            </a:r>
          </a:p>
          <a:p>
            <a:pPr algn="r"/>
            <a:r>
              <a:rPr lang="en-CA" sz="2400" i="1" dirty="0" smtClean="0"/>
              <a:t>Advanced Training</a:t>
            </a:r>
            <a:endParaRPr lang="en-CA" sz="2400" dirty="0"/>
          </a:p>
          <a:p>
            <a:pPr algn="r"/>
            <a:r>
              <a:rPr lang="en-CA" sz="2400" dirty="0" smtClean="0"/>
              <a:t>January 21, 2021</a:t>
            </a:r>
            <a:endParaRPr lang="en-CA" sz="2400" dirty="0"/>
          </a:p>
        </p:txBody>
      </p:sp>
    </p:spTree>
    <p:extLst>
      <p:ext uri="{BB962C8B-B14F-4D97-AF65-F5344CB8AC3E}">
        <p14:creationId xmlns:p14="http://schemas.microsoft.com/office/powerpoint/2010/main" val="1878444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0080" y="526033"/>
            <a:ext cx="10890504" cy="673926"/>
          </a:xfrm>
        </p:spPr>
        <p:txBody>
          <a:bodyPr anchor="t">
            <a:noAutofit/>
          </a:bodyPr>
          <a:lstStyle/>
          <a:p>
            <a:pPr algn="ctr"/>
            <a:r>
              <a:rPr lang="en-CA" dirty="0" smtClean="0"/>
              <a:t>Reaching Home National Data Sources</a:t>
            </a:r>
            <a:endParaRPr lang="en-CA" dirty="0"/>
          </a:p>
        </p:txBody>
      </p:sp>
      <p:graphicFrame>
        <p:nvGraphicFramePr>
          <p:cNvPr id="6" name="Diagram 5"/>
          <p:cNvGraphicFramePr/>
          <p:nvPr>
            <p:extLst>
              <p:ext uri="{D42A27DB-BD31-4B8C-83A1-F6EECF244321}">
                <p14:modId xmlns:p14="http://schemas.microsoft.com/office/powerpoint/2010/main" val="794642532"/>
              </p:ext>
            </p:extLst>
          </p:nvPr>
        </p:nvGraphicFramePr>
        <p:xfrm>
          <a:off x="457200" y="1479296"/>
          <a:ext cx="10890504" cy="4665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4"/>
          <p:cNvSpPr>
            <a:spLocks noGrp="1"/>
          </p:cNvSpPr>
          <p:nvPr>
            <p:ph type="sldNum" sz="quarter" idx="12"/>
          </p:nvPr>
        </p:nvSpPr>
        <p:spPr>
          <a:xfrm>
            <a:off x="9396984" y="6424105"/>
            <a:ext cx="2133600" cy="365125"/>
          </a:xfrm>
        </p:spPr>
        <p:txBody>
          <a:bodyPr/>
          <a:lstStyle/>
          <a:p>
            <a:fld id="{2E86C063-E22E-2E4C-A523-54089486E38F}" type="slidenum">
              <a:rPr lang="en-US" smtClean="0"/>
              <a:t>2</a:t>
            </a:fld>
            <a:endParaRPr lang="en-US" dirty="0"/>
          </a:p>
        </p:txBody>
      </p:sp>
    </p:spTree>
    <p:extLst>
      <p:ext uri="{BB962C8B-B14F-4D97-AF65-F5344CB8AC3E}">
        <p14:creationId xmlns:p14="http://schemas.microsoft.com/office/powerpoint/2010/main" val="1463946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285750" lvl="0" indent="-285750" defTabSz="914400">
              <a:buFont typeface="Arial" panose="020B0604020202020204" pitchFamily="34" charset="0"/>
              <a:buChar char="•"/>
            </a:pPr>
            <a:r>
              <a:rPr lang="en-CA" dirty="0" err="1"/>
              <a:t>PiT</a:t>
            </a:r>
            <a:r>
              <a:rPr lang="en-CA" dirty="0"/>
              <a:t> counts remain the most comprehensive approach we have right now to systematically collecting information on the incidence of homelessness outside of the shelter system. They are particularly useful for reaching people who are not accessing services</a:t>
            </a:r>
          </a:p>
          <a:p>
            <a:pPr marL="285750" lvl="0" indent="-285750" defTabSz="914400">
              <a:buFont typeface="Arial" panose="020B0604020202020204" pitchFamily="34" charset="0"/>
              <a:buChar char="•"/>
            </a:pPr>
            <a:endParaRPr lang="en-CA" dirty="0"/>
          </a:p>
          <a:p>
            <a:pPr marL="285750" lvl="0" indent="-285750" defTabSz="914400">
              <a:buFont typeface="Arial" panose="020B0604020202020204" pitchFamily="34" charset="0"/>
              <a:buChar char="•"/>
            </a:pPr>
            <a:r>
              <a:rPr lang="en-CA" dirty="0" smtClean="0"/>
              <a:t>Identify individuals who do not access services</a:t>
            </a:r>
          </a:p>
          <a:p>
            <a:pPr marL="285750" lvl="0" indent="-285750" defTabSz="914400">
              <a:buFont typeface="Arial" panose="020B0604020202020204" pitchFamily="34" charset="0"/>
              <a:buChar char="•"/>
            </a:pPr>
            <a:endParaRPr lang="en-CA" sz="2800" b="1" dirty="0">
              <a:solidFill>
                <a:prstClr val="black"/>
              </a:solidFill>
              <a:latin typeface="Calibri" panose="020F0502020204030204"/>
            </a:endParaRPr>
          </a:p>
          <a:p>
            <a:pPr marL="285750" lvl="0" indent="-285750" defTabSz="914400">
              <a:buFont typeface="Arial" panose="020B0604020202020204" pitchFamily="34" charset="0"/>
              <a:buChar char="•"/>
            </a:pPr>
            <a:r>
              <a:rPr lang="en-CA" dirty="0"/>
              <a:t>P</a:t>
            </a:r>
            <a:r>
              <a:rPr lang="en-CA" dirty="0" smtClean="0"/>
              <a:t>rovide </a:t>
            </a:r>
            <a:r>
              <a:rPr lang="en-CA" dirty="0"/>
              <a:t>unique </a:t>
            </a:r>
            <a:r>
              <a:rPr lang="en-CA" dirty="0" smtClean="0"/>
              <a:t>data </a:t>
            </a:r>
            <a:r>
              <a:rPr lang="en-CA" dirty="0"/>
              <a:t>on individuals’ experience with homelessness (length of homelessness, number of homeless episodes, </a:t>
            </a:r>
            <a:r>
              <a:rPr lang="en-CA" dirty="0" err="1"/>
              <a:t>etc</a:t>
            </a:r>
            <a:r>
              <a:rPr lang="en-CA" dirty="0"/>
              <a:t>); demographics; and reasons for housing loss</a:t>
            </a:r>
          </a:p>
          <a:p>
            <a:pPr marL="285750" lvl="0" indent="-285750" defTabSz="914400">
              <a:buFont typeface="Arial" panose="020B0604020202020204" pitchFamily="34" charset="0"/>
              <a:buChar char="•"/>
            </a:pPr>
            <a:endParaRPr lang="en-CA" sz="2800" b="1" dirty="0">
              <a:solidFill>
                <a:prstClr val="black"/>
              </a:solidFill>
            </a:endParaRPr>
          </a:p>
          <a:p>
            <a:pPr marL="285750" lvl="0" indent="-285750" defTabSz="914400">
              <a:buFont typeface="Arial" panose="020B0604020202020204" pitchFamily="34" charset="0"/>
              <a:buChar char="•"/>
            </a:pPr>
            <a:r>
              <a:rPr lang="en-CA" dirty="0"/>
              <a:t>The data are used by organizations and various levels of government to identify trends and inform planning decisions and policy development</a:t>
            </a:r>
            <a:endParaRPr lang="en-CA" sz="2800" b="1" dirty="0">
              <a:solidFill>
                <a:prstClr val="black"/>
              </a:solidFill>
            </a:endParaRPr>
          </a:p>
        </p:txBody>
      </p:sp>
      <p:sp>
        <p:nvSpPr>
          <p:cNvPr id="4" name="Slide Number Placeholder 3"/>
          <p:cNvSpPr>
            <a:spLocks noGrp="1"/>
          </p:cNvSpPr>
          <p:nvPr>
            <p:ph type="sldNum" sz="quarter" idx="12"/>
          </p:nvPr>
        </p:nvSpPr>
        <p:spPr/>
        <p:txBody>
          <a:bodyPr/>
          <a:lstStyle/>
          <a:p>
            <a:fld id="{2E86C063-E22E-2E4C-A523-54089486E38F}" type="slidenum">
              <a:rPr lang="en-US" smtClean="0"/>
              <a:t>3</a:t>
            </a:fld>
            <a:endParaRPr lang="en-US"/>
          </a:p>
        </p:txBody>
      </p:sp>
      <p:sp>
        <p:nvSpPr>
          <p:cNvPr id="5" name="Title 4"/>
          <p:cNvSpPr>
            <a:spLocks noGrp="1"/>
          </p:cNvSpPr>
          <p:nvPr>
            <p:ph type="title"/>
          </p:nvPr>
        </p:nvSpPr>
        <p:spPr>
          <a:xfrm>
            <a:off x="609600" y="522973"/>
            <a:ext cx="828111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smtClean="0">
                <a:solidFill>
                  <a:prstClr val="black"/>
                </a:solidFill>
                <a:latin typeface="+mj-lt"/>
              </a:rPr>
              <a:t>Why conduct a </a:t>
            </a:r>
            <a:r>
              <a:rPr kumimoji="0" lang="en-US" sz="3600" b="1" i="0" u="none" strike="noStrike" kern="1200" cap="none" spc="0" normalizeH="0" baseline="0" noProof="0" dirty="0" smtClean="0">
                <a:ln>
                  <a:noFill/>
                </a:ln>
                <a:solidFill>
                  <a:prstClr val="black"/>
                </a:solidFill>
                <a:effectLst/>
                <a:uLnTx/>
                <a:uFillTx/>
                <a:latin typeface="+mj-lt"/>
                <a:ea typeface="+mn-ea"/>
                <a:cs typeface="+mn-cs"/>
              </a:rPr>
              <a:t>Point-in-Time Count?</a:t>
            </a:r>
            <a:endParaRPr kumimoji="0" lang="en-CA" sz="3600" b="1"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114836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Why conduct a Point-in-Time Count during a pandemic</a:t>
            </a:r>
            <a:r>
              <a:rPr lang="en-CA" dirty="0" smtClean="0"/>
              <a:t>?</a:t>
            </a:r>
            <a:endParaRPr lang="en-CA" dirty="0"/>
          </a:p>
        </p:txBody>
      </p:sp>
      <p:sp>
        <p:nvSpPr>
          <p:cNvPr id="3" name="Content Placeholder 2"/>
          <p:cNvSpPr>
            <a:spLocks noGrp="1"/>
          </p:cNvSpPr>
          <p:nvPr>
            <p:ph idx="1"/>
          </p:nvPr>
        </p:nvSpPr>
        <p:spPr/>
        <p:txBody>
          <a:bodyPr/>
          <a:lstStyle/>
          <a:p>
            <a:r>
              <a:rPr lang="en-CA" dirty="0" smtClean="0"/>
              <a:t>Measure effects of the pandemic</a:t>
            </a:r>
          </a:p>
          <a:p>
            <a:endParaRPr lang="en-CA" dirty="0" smtClean="0"/>
          </a:p>
          <a:p>
            <a:r>
              <a:rPr lang="en-CA" dirty="0" smtClean="0"/>
              <a:t>Increases in unsheltered population?</a:t>
            </a:r>
            <a:endParaRPr lang="en-CA" dirty="0"/>
          </a:p>
          <a:p>
            <a:endParaRPr lang="en-CA" dirty="0"/>
          </a:p>
          <a:p>
            <a:r>
              <a:rPr lang="en-CA" dirty="0" smtClean="0"/>
              <a:t>Changing shelter demands</a:t>
            </a:r>
          </a:p>
          <a:p>
            <a:endParaRPr lang="en-CA" dirty="0"/>
          </a:p>
          <a:p>
            <a:r>
              <a:rPr lang="en-CA" dirty="0" smtClean="0"/>
              <a:t>Minimize data gap</a:t>
            </a:r>
            <a:endParaRPr lang="en-CA" dirty="0"/>
          </a:p>
        </p:txBody>
      </p:sp>
      <p:sp>
        <p:nvSpPr>
          <p:cNvPr id="4" name="Slide Number Placeholder 3"/>
          <p:cNvSpPr>
            <a:spLocks noGrp="1"/>
          </p:cNvSpPr>
          <p:nvPr>
            <p:ph type="sldNum" sz="quarter" idx="12"/>
          </p:nvPr>
        </p:nvSpPr>
        <p:spPr/>
        <p:txBody>
          <a:bodyPr/>
          <a:lstStyle/>
          <a:p>
            <a:fld id="{2E86C063-E22E-2E4C-A523-54089486E38F}" type="slidenum">
              <a:rPr lang="en-US" smtClean="0"/>
              <a:t>4</a:t>
            </a:fld>
            <a:endParaRPr lang="en-US"/>
          </a:p>
        </p:txBody>
      </p:sp>
    </p:spTree>
    <p:extLst>
      <p:ext uri="{BB962C8B-B14F-4D97-AF65-F5344CB8AC3E}">
        <p14:creationId xmlns:p14="http://schemas.microsoft.com/office/powerpoint/2010/main" val="188320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Why conduct a Point-in-Time Count in March/April</a:t>
            </a:r>
            <a:r>
              <a:rPr lang="en-CA" dirty="0" smtClean="0"/>
              <a:t>?</a:t>
            </a:r>
            <a:endParaRPr lang="en-CA" dirty="0"/>
          </a:p>
        </p:txBody>
      </p:sp>
      <p:sp>
        <p:nvSpPr>
          <p:cNvPr id="3" name="Content Placeholder 2"/>
          <p:cNvSpPr>
            <a:spLocks noGrp="1"/>
          </p:cNvSpPr>
          <p:nvPr>
            <p:ph idx="1"/>
          </p:nvPr>
        </p:nvSpPr>
        <p:spPr/>
        <p:txBody>
          <a:bodyPr/>
          <a:lstStyle/>
          <a:p>
            <a:r>
              <a:rPr lang="en-CA" dirty="0" smtClean="0"/>
              <a:t>Consistency</a:t>
            </a:r>
          </a:p>
          <a:p>
            <a:pPr lvl="1"/>
            <a:r>
              <a:rPr lang="en-CA" dirty="0"/>
              <a:t>Counts are conducted around the same time of year each </a:t>
            </a:r>
            <a:r>
              <a:rPr lang="en-CA" dirty="0" smtClean="0"/>
              <a:t>time</a:t>
            </a:r>
          </a:p>
          <a:p>
            <a:endParaRPr lang="en-CA" dirty="0"/>
          </a:p>
          <a:p>
            <a:r>
              <a:rPr lang="en-CA" dirty="0" smtClean="0"/>
              <a:t>Weather</a:t>
            </a:r>
          </a:p>
          <a:p>
            <a:pPr lvl="1"/>
            <a:r>
              <a:rPr lang="en-CA" dirty="0"/>
              <a:t>warmer weather tends to see more individuals sleeping in unsheltered locations. Individuals in unsheltered locations are more likely to be undercounted than those in sheltered locations. Colder weather helps to increase accuracy of </a:t>
            </a:r>
            <a:r>
              <a:rPr lang="en-CA" dirty="0" err="1"/>
              <a:t>PiT</a:t>
            </a:r>
            <a:r>
              <a:rPr lang="en-CA" dirty="0"/>
              <a:t> Counts</a:t>
            </a:r>
          </a:p>
          <a:p>
            <a:pPr lvl="1"/>
            <a:endParaRPr lang="en-CA" dirty="0"/>
          </a:p>
        </p:txBody>
      </p:sp>
      <p:sp>
        <p:nvSpPr>
          <p:cNvPr id="4" name="Slide Number Placeholder 3"/>
          <p:cNvSpPr>
            <a:spLocks noGrp="1"/>
          </p:cNvSpPr>
          <p:nvPr>
            <p:ph type="sldNum" sz="quarter" idx="12"/>
          </p:nvPr>
        </p:nvSpPr>
        <p:spPr/>
        <p:txBody>
          <a:bodyPr/>
          <a:lstStyle/>
          <a:p>
            <a:fld id="{2E86C063-E22E-2E4C-A523-54089486E38F}" type="slidenum">
              <a:rPr lang="en-US" smtClean="0"/>
              <a:t>5</a:t>
            </a:fld>
            <a:endParaRPr lang="en-US"/>
          </a:p>
        </p:txBody>
      </p:sp>
    </p:spTree>
    <p:extLst>
      <p:ext uri="{BB962C8B-B14F-4D97-AF65-F5344CB8AC3E}">
        <p14:creationId xmlns:p14="http://schemas.microsoft.com/office/powerpoint/2010/main" val="392646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00873"/>
          </a:xfrm>
        </p:spPr>
        <p:txBody>
          <a:bodyPr>
            <a:normAutofit/>
          </a:bodyPr>
          <a:lstStyle/>
          <a:p>
            <a:pPr algn="ctr"/>
            <a:r>
              <a:rPr lang="en-CA" sz="4000" dirty="0" err="1"/>
              <a:t>PiT</a:t>
            </a:r>
            <a:r>
              <a:rPr lang="en-CA" sz="4000" dirty="0"/>
              <a:t> Count </a:t>
            </a:r>
            <a:r>
              <a:rPr lang="en-CA" sz="4000" dirty="0" smtClean="0"/>
              <a:t>vs. </a:t>
            </a:r>
            <a:r>
              <a:rPr lang="en-CA" sz="4000" dirty="0"/>
              <a:t>Administrative Data</a:t>
            </a:r>
          </a:p>
        </p:txBody>
      </p:sp>
      <p:sp>
        <p:nvSpPr>
          <p:cNvPr id="9" name="Text Placeholder 8"/>
          <p:cNvSpPr>
            <a:spLocks noGrp="1"/>
          </p:cNvSpPr>
          <p:nvPr>
            <p:ph type="body" idx="1"/>
          </p:nvPr>
        </p:nvSpPr>
        <p:spPr>
          <a:xfrm>
            <a:off x="322537" y="1405701"/>
            <a:ext cx="5386917" cy="520891"/>
          </a:xfrm>
        </p:spPr>
        <p:txBody>
          <a:bodyPr>
            <a:normAutofit/>
          </a:bodyPr>
          <a:lstStyle/>
          <a:p>
            <a:pPr algn="ctr"/>
            <a:r>
              <a:rPr lang="en-CA" sz="2800" cap="small" dirty="0">
                <a:solidFill>
                  <a:srgbClr val="01A4B5"/>
                </a:solidFill>
              </a:rPr>
              <a:t>Administrative Shelter Data</a:t>
            </a:r>
          </a:p>
        </p:txBody>
      </p:sp>
      <p:sp>
        <p:nvSpPr>
          <p:cNvPr id="10" name="Content Placeholder 9"/>
          <p:cNvSpPr>
            <a:spLocks noGrp="1"/>
          </p:cNvSpPr>
          <p:nvPr>
            <p:ph sz="half" idx="2"/>
          </p:nvPr>
        </p:nvSpPr>
        <p:spPr>
          <a:xfrm>
            <a:off x="609600" y="2056005"/>
            <a:ext cx="4812792" cy="3951288"/>
          </a:xfrm>
          <a:solidFill>
            <a:srgbClr val="75CED6"/>
          </a:solidFill>
        </p:spPr>
        <p:txBody>
          <a:bodyPr>
            <a:normAutofit fontScale="92500" lnSpcReduction="10000"/>
          </a:bodyPr>
          <a:lstStyle/>
          <a:p>
            <a:r>
              <a:rPr lang="en-CA" dirty="0" smtClean="0"/>
              <a:t>Large, longitudinal database: 122 </a:t>
            </a:r>
            <a:r>
              <a:rPr lang="en-CA" dirty="0"/>
              <a:t>million distinct observations (individual stays) over an 18-year time span</a:t>
            </a:r>
            <a:r>
              <a:rPr lang="en-CA" dirty="0" smtClean="0"/>
              <a:t>.</a:t>
            </a:r>
          </a:p>
          <a:p>
            <a:r>
              <a:rPr lang="en-CA" dirty="0" smtClean="0"/>
              <a:t>Data can be used </a:t>
            </a:r>
            <a:r>
              <a:rPr lang="en-CA" dirty="0"/>
              <a:t>to develop national </a:t>
            </a:r>
            <a:r>
              <a:rPr lang="en-CA" dirty="0" smtClean="0"/>
              <a:t>estimates of shelter use and how it changes over time.</a:t>
            </a:r>
          </a:p>
          <a:p>
            <a:r>
              <a:rPr lang="en-CA" dirty="0" smtClean="0"/>
              <a:t>Not possible to see experiences of homelessness outside of shelters.</a:t>
            </a:r>
          </a:p>
          <a:p>
            <a:r>
              <a:rPr lang="en-CA" dirty="0" smtClean="0"/>
              <a:t>May underestimate homelessness among populations that are less likely to use shelters.</a:t>
            </a:r>
            <a:endParaRPr lang="en-CA" dirty="0"/>
          </a:p>
          <a:p>
            <a:endParaRPr lang="en-CA" dirty="0"/>
          </a:p>
          <a:p>
            <a:endParaRPr lang="en-CA" dirty="0"/>
          </a:p>
        </p:txBody>
      </p:sp>
      <p:sp>
        <p:nvSpPr>
          <p:cNvPr id="11" name="Text Placeholder 10"/>
          <p:cNvSpPr>
            <a:spLocks noGrp="1"/>
          </p:cNvSpPr>
          <p:nvPr>
            <p:ph type="body" sz="quarter" idx="3"/>
          </p:nvPr>
        </p:nvSpPr>
        <p:spPr>
          <a:xfrm>
            <a:off x="6193367" y="1346264"/>
            <a:ext cx="5389033" cy="639763"/>
          </a:xfrm>
        </p:spPr>
        <p:txBody>
          <a:bodyPr>
            <a:normAutofit/>
          </a:bodyPr>
          <a:lstStyle/>
          <a:p>
            <a:pPr algn="ctr"/>
            <a:r>
              <a:rPr lang="en-CA" sz="3200" cap="small" dirty="0">
                <a:solidFill>
                  <a:srgbClr val="E63D52"/>
                </a:solidFill>
              </a:rPr>
              <a:t>Point-in-Time Count Data</a:t>
            </a:r>
          </a:p>
        </p:txBody>
      </p:sp>
      <p:sp>
        <p:nvSpPr>
          <p:cNvPr id="12" name="Content Placeholder 11"/>
          <p:cNvSpPr>
            <a:spLocks noGrp="1"/>
          </p:cNvSpPr>
          <p:nvPr>
            <p:ph sz="quarter" idx="4"/>
          </p:nvPr>
        </p:nvSpPr>
        <p:spPr>
          <a:xfrm>
            <a:off x="6720840" y="2045464"/>
            <a:ext cx="4861560" cy="3951288"/>
          </a:xfrm>
          <a:solidFill>
            <a:schemeClr val="accent2">
              <a:lumMod val="20000"/>
              <a:lumOff val="80000"/>
            </a:schemeClr>
          </a:solidFill>
        </p:spPr>
        <p:txBody>
          <a:bodyPr>
            <a:normAutofit fontScale="92500" lnSpcReduction="10000"/>
          </a:bodyPr>
          <a:lstStyle/>
          <a:p>
            <a:r>
              <a:rPr lang="en-CA" dirty="0" smtClean="0"/>
              <a:t>Community-specific data that can be rolled up to a one-night snapshot of homelessness across participating communities.</a:t>
            </a:r>
          </a:p>
          <a:p>
            <a:r>
              <a:rPr lang="en-CA" dirty="0" smtClean="0"/>
              <a:t>Provides insight into homelessness outside of shelters.</a:t>
            </a:r>
          </a:p>
          <a:p>
            <a:r>
              <a:rPr lang="en-CA" dirty="0" smtClean="0"/>
              <a:t>Provides survey data that are not collected through administrative systems.</a:t>
            </a:r>
          </a:p>
          <a:p>
            <a:r>
              <a:rPr lang="en-CA" dirty="0" smtClean="0"/>
              <a:t>Engages the community through their participation as volunteers and through reporting.</a:t>
            </a:r>
            <a:endParaRPr lang="en-CA" dirty="0"/>
          </a:p>
        </p:txBody>
      </p:sp>
      <p:sp>
        <p:nvSpPr>
          <p:cNvPr id="4" name="Slide Number Placeholder 3"/>
          <p:cNvSpPr>
            <a:spLocks noGrp="1"/>
          </p:cNvSpPr>
          <p:nvPr>
            <p:ph type="sldNum" sz="quarter" idx="12"/>
          </p:nvPr>
        </p:nvSpPr>
        <p:spPr/>
        <p:txBody>
          <a:bodyPr/>
          <a:lstStyle/>
          <a:p>
            <a:fld id="{2E86C063-E22E-2E4C-A523-54089486E38F}" type="slidenum">
              <a:rPr lang="en-US" smtClean="0"/>
              <a:t>6</a:t>
            </a:fld>
            <a:endParaRPr lang="en-US" dirty="0"/>
          </a:p>
        </p:txBody>
      </p:sp>
    </p:spTree>
    <p:extLst>
      <p:ext uri="{BB962C8B-B14F-4D97-AF65-F5344CB8AC3E}">
        <p14:creationId xmlns:p14="http://schemas.microsoft.com/office/powerpoint/2010/main" val="865159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TIMELINESS OF PIT DATA VS. REGULAR SHELTER DATA</a:t>
            </a:r>
            <a:endParaRPr lang="en-CA" dirty="0"/>
          </a:p>
        </p:txBody>
      </p:sp>
      <p:sp>
        <p:nvSpPr>
          <p:cNvPr id="4" name="Content Placeholder 3"/>
          <p:cNvSpPr>
            <a:spLocks noGrp="1"/>
          </p:cNvSpPr>
          <p:nvPr>
            <p:ph sz="half" idx="2"/>
          </p:nvPr>
        </p:nvSpPr>
        <p:spPr>
          <a:xfrm>
            <a:off x="609600" y="1711887"/>
            <a:ext cx="10972800" cy="4156477"/>
          </a:xfrm>
        </p:spPr>
        <p:txBody>
          <a:bodyPr/>
          <a:lstStyle/>
          <a:p>
            <a:r>
              <a:rPr lang="en-CA" dirty="0" err="1" smtClean="0"/>
              <a:t>PiT</a:t>
            </a:r>
            <a:r>
              <a:rPr lang="en-CA" dirty="0" smtClean="0"/>
              <a:t> counts provide up-to date information on the number of people experiencing homelessness.</a:t>
            </a:r>
          </a:p>
          <a:p>
            <a:r>
              <a:rPr lang="en-CA" dirty="0" smtClean="0"/>
              <a:t>This information can be used by policy makers and by the homelessness service sector to make timely decisions to help at needs groups such as youth, women, seniors and Indigenous groups.</a:t>
            </a:r>
          </a:p>
          <a:p>
            <a:r>
              <a:rPr lang="en-CA" dirty="0" smtClean="0"/>
              <a:t>The regular shelter data can take numerous months to obtain, as the data would need to be verified and cleaned, before being reported on.</a:t>
            </a:r>
          </a:p>
          <a:p>
            <a:r>
              <a:rPr lang="en-CA" dirty="0" smtClean="0"/>
              <a:t>However, the data from shelters allow for a more in-depth analysis of shelter usage and on </a:t>
            </a:r>
            <a:r>
              <a:rPr lang="en-CA" smtClean="0"/>
              <a:t>chronic homelessness.</a:t>
            </a:r>
            <a:endParaRPr lang="en-CA" dirty="0" smtClean="0"/>
          </a:p>
        </p:txBody>
      </p:sp>
      <p:sp>
        <p:nvSpPr>
          <p:cNvPr id="7" name="Slide Number Placeholder 6"/>
          <p:cNvSpPr>
            <a:spLocks noGrp="1"/>
          </p:cNvSpPr>
          <p:nvPr>
            <p:ph type="sldNum" sz="quarter" idx="12"/>
          </p:nvPr>
        </p:nvSpPr>
        <p:spPr/>
        <p:txBody>
          <a:bodyPr/>
          <a:lstStyle/>
          <a:p>
            <a:fld id="{2E86C063-E22E-2E4C-A523-54089486E38F}" type="slidenum">
              <a:rPr lang="en-US" smtClean="0"/>
              <a:t>7</a:t>
            </a:fld>
            <a:endParaRPr lang="en-US"/>
          </a:p>
        </p:txBody>
      </p:sp>
    </p:spTree>
    <p:extLst>
      <p:ext uri="{BB962C8B-B14F-4D97-AF65-F5344CB8AC3E}">
        <p14:creationId xmlns:p14="http://schemas.microsoft.com/office/powerpoint/2010/main" val="20923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11696" y="474173"/>
            <a:ext cx="10972800" cy="575945"/>
          </a:xfrm>
          <a:prstGeom prst="rect">
            <a:avLst/>
          </a:prstGeom>
          <a:solidFill>
            <a:srgbClr val="75CED6"/>
          </a:solidFill>
        </p:spPr>
        <p:txBody>
          <a:bodyPr vert="horz" lIns="91440" tIns="45720" rIns="91440" bIns="45720" rtlCol="0" anchor="t">
            <a:no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a:lnSpc>
                <a:spcPts val="4320"/>
              </a:lnSpc>
              <a:tabLst>
                <a:tab pos="8068860" algn="r"/>
              </a:tabLst>
            </a:pPr>
            <a:r>
              <a:rPr lang="en-US" sz="2800" dirty="0">
                <a:solidFill>
                  <a:schemeClr val="tx1"/>
                </a:solidFill>
              </a:rPr>
              <a:t>Everyone Counts </a:t>
            </a:r>
            <a:r>
              <a:rPr lang="en-US" sz="2800" dirty="0" smtClean="0">
                <a:solidFill>
                  <a:schemeClr val="tx1"/>
                </a:solidFill>
              </a:rPr>
              <a:t>2021</a:t>
            </a:r>
            <a:r>
              <a:rPr lang="en-US" sz="2800" dirty="0">
                <a:solidFill>
                  <a:srgbClr val="C3D941"/>
                </a:solidFill>
              </a:rPr>
              <a:t>	</a:t>
            </a:r>
            <a:endParaRPr lang="en-US"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96" y="4174285"/>
            <a:ext cx="1700698" cy="149902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7973" y="3733064"/>
            <a:ext cx="3047997" cy="2285998"/>
          </a:xfrm>
          <a:prstGeom prst="rect">
            <a:avLst/>
          </a:prstGeom>
        </p:spPr>
      </p:pic>
      <p:sp>
        <p:nvSpPr>
          <p:cNvPr id="4" name="TextBox 3"/>
          <p:cNvSpPr txBox="1"/>
          <p:nvPr/>
        </p:nvSpPr>
        <p:spPr>
          <a:xfrm>
            <a:off x="711696" y="5649914"/>
            <a:ext cx="1702320" cy="523220"/>
          </a:xfrm>
          <a:prstGeom prst="rect">
            <a:avLst/>
          </a:prstGeom>
          <a:noFill/>
        </p:spPr>
        <p:txBody>
          <a:bodyPr wrap="square" rtlCol="0">
            <a:spAutoFit/>
          </a:bodyPr>
          <a:lstStyle/>
          <a:p>
            <a:pPr algn="ctr"/>
            <a:r>
              <a:rPr lang="en-CA" sz="2800" b="1" dirty="0" smtClean="0">
                <a:solidFill>
                  <a:srgbClr val="135787"/>
                </a:solidFill>
                <a:latin typeface="Franklin Gothic Book" panose="020B0503020102020204" pitchFamily="34" charset="0"/>
              </a:rPr>
              <a:t>HIFIS.CA</a:t>
            </a:r>
            <a:endParaRPr lang="en-CA" sz="2000" b="1" dirty="0">
              <a:solidFill>
                <a:srgbClr val="135787"/>
              </a:solidFill>
              <a:latin typeface="Franklin Gothic Book" panose="020B0503020102020204" pitchFamily="34" charset="0"/>
            </a:endParaRPr>
          </a:p>
        </p:txBody>
      </p:sp>
      <p:sp>
        <p:nvSpPr>
          <p:cNvPr id="7" name="Flowchart: Process 6"/>
          <p:cNvSpPr/>
          <p:nvPr/>
        </p:nvSpPr>
        <p:spPr>
          <a:xfrm>
            <a:off x="3705495" y="1589776"/>
            <a:ext cx="3459377" cy="2584509"/>
          </a:xfrm>
          <a:prstGeom prst="flowChartProcess">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smtClean="0">
                <a:solidFill>
                  <a:schemeClr val="tx1"/>
                </a:solidFill>
              </a:rPr>
              <a:t>Thank You</a:t>
            </a:r>
          </a:p>
          <a:p>
            <a:pPr algn="ctr"/>
            <a:r>
              <a:rPr lang="en-US" sz="2800" b="1" dirty="0" smtClean="0">
                <a:solidFill>
                  <a:schemeClr val="tx1"/>
                </a:solidFill>
              </a:rPr>
              <a:t> </a:t>
            </a:r>
          </a:p>
          <a:p>
            <a:pPr algn="ctr"/>
            <a:r>
              <a:rPr lang="en-US" sz="2800" b="1" dirty="0" smtClean="0">
                <a:solidFill>
                  <a:schemeClr val="tx1"/>
                </a:solidFill>
              </a:rPr>
              <a:t>Comments </a:t>
            </a:r>
          </a:p>
          <a:p>
            <a:pPr algn="ctr"/>
            <a:r>
              <a:rPr lang="en-US" sz="2800" b="1" dirty="0" smtClean="0">
                <a:solidFill>
                  <a:schemeClr val="tx1"/>
                </a:solidFill>
              </a:rPr>
              <a:t>Questions</a:t>
            </a:r>
            <a:endParaRPr lang="en-US" sz="2800" b="1" dirty="0">
              <a:solidFill>
                <a:schemeClr val="tx1"/>
              </a:solidFill>
            </a:endParaRPr>
          </a:p>
        </p:txBody>
      </p:sp>
    </p:spTree>
    <p:extLst>
      <p:ext uri="{BB962C8B-B14F-4D97-AF65-F5344CB8AC3E}">
        <p14:creationId xmlns:p14="http://schemas.microsoft.com/office/powerpoint/2010/main" val="16548820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817786|-9193934|-8748374|-551354|-16777216|ESDC&quot;,&quot;Id&quot;:&quot;5d9f8f3e3046462438619d7f&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16x9_ESDC_01">
  <a:themeElements>
    <a:clrScheme name="Reaching Home Th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5019</TotalTime>
  <Words>510</Words>
  <Application>Microsoft Office PowerPoint</Application>
  <PresentationFormat>Widescreen</PresentationFormat>
  <Paragraphs>68</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Franklin Gothic Book</vt:lpstr>
      <vt:lpstr>Verdana</vt:lpstr>
      <vt:lpstr>16x9_ESDC_01</vt:lpstr>
      <vt:lpstr>Everyone Counts 2021 Welcome</vt:lpstr>
      <vt:lpstr>Reaching Home National Data Sources</vt:lpstr>
      <vt:lpstr>Why conduct a Point-in-Time Count?</vt:lpstr>
      <vt:lpstr>Why conduct a Point-in-Time Count during a pandemic?</vt:lpstr>
      <vt:lpstr>Why conduct a Point-in-Time Count in March/April?</vt:lpstr>
      <vt:lpstr>PiT Count vs. Administrative Data</vt:lpstr>
      <vt:lpstr>TIMELINESS OF PIT DATA VS. REGULAR SHELTER DATA</vt:lpstr>
      <vt:lpstr>PowerPoint Presentation</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Home – Coordinated PiT Count 2020</dc:title>
  <dc:creator>Quayum, Sajidul S [NC]</dc:creator>
  <cp:lastModifiedBy>Gravel, Emilie E [NC]</cp:lastModifiedBy>
  <cp:revision>80</cp:revision>
  <dcterms:created xsi:type="dcterms:W3CDTF">2019-09-19T22:02:51Z</dcterms:created>
  <dcterms:modified xsi:type="dcterms:W3CDTF">2021-02-02T16:49:44Z</dcterms:modified>
</cp:coreProperties>
</file>